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4233" r:id="rId4"/>
  </p:sldMasterIdLst>
  <p:notesMasterIdLst>
    <p:notesMasterId r:id="rId22"/>
  </p:notesMasterIdLst>
  <p:handoutMasterIdLst>
    <p:handoutMasterId r:id="rId23"/>
  </p:handoutMasterIdLst>
  <p:sldIdLst>
    <p:sldId id="2147472843" r:id="rId5"/>
    <p:sldId id="6046" r:id="rId6"/>
    <p:sldId id="262" r:id="rId7"/>
    <p:sldId id="2113690941" r:id="rId8"/>
    <p:sldId id="2113690930" r:id="rId9"/>
    <p:sldId id="2147472871" r:id="rId10"/>
    <p:sldId id="2147472861" r:id="rId11"/>
    <p:sldId id="2147472862" r:id="rId12"/>
    <p:sldId id="2147472863" r:id="rId13"/>
    <p:sldId id="2147472864" r:id="rId14"/>
    <p:sldId id="2147472865" r:id="rId15"/>
    <p:sldId id="2147472866" r:id="rId16"/>
    <p:sldId id="2147472870" r:id="rId17"/>
    <p:sldId id="2147472869" r:id="rId18"/>
    <p:sldId id="2147472831" r:id="rId19"/>
    <p:sldId id="274" r:id="rId20"/>
    <p:sldId id="27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ff, Phil" initials="CP" lastIdx="19" clrIdx="0">
    <p:extLst>
      <p:ext uri="{19B8F6BF-5375-455C-9EA6-DF929625EA0E}">
        <p15:presenceInfo xmlns:p15="http://schemas.microsoft.com/office/powerpoint/2012/main" userId="S::pcuff@uk.imshealth.com::b7d5fd34-5b99-43c6-ad02-d83ef6d54950" providerId="AD"/>
      </p:ext>
    </p:extLst>
  </p:cmAuthor>
  <p:cmAuthor id="2" name="Brennan, Garrett" initials="BG" lastIdx="44" clrIdx="1">
    <p:extLst>
      <p:ext uri="{19B8F6BF-5375-455C-9EA6-DF929625EA0E}">
        <p15:presenceInfo xmlns:p15="http://schemas.microsoft.com/office/powerpoint/2012/main" userId="S::garrett.brennan@iqvia.com::f51c084c-3184-4a42-830a-e5e0d05a3259" providerId="AD"/>
      </p:ext>
    </p:extLst>
  </p:cmAuthor>
  <p:cmAuthor id="3" name="LeBouef, David" initials="LD" lastIdx="29" clrIdx="2">
    <p:extLst>
      <p:ext uri="{19B8F6BF-5375-455C-9EA6-DF929625EA0E}">
        <p15:presenceInfo xmlns:p15="http://schemas.microsoft.com/office/powerpoint/2012/main" userId="S::David.LeBouef@quintiles.com::2263cf62-1491-4aba-8ffd-841d72c8fe6e" providerId="AD"/>
      </p:ext>
    </p:extLst>
  </p:cmAuthor>
  <p:cmAuthor id="4" name="Punzel, Natalie" initials="PN" lastIdx="3" clrIdx="3">
    <p:extLst>
      <p:ext uri="{19B8F6BF-5375-455C-9EA6-DF929625EA0E}">
        <p15:presenceInfo xmlns:p15="http://schemas.microsoft.com/office/powerpoint/2012/main" userId="S::natalie.punzel@iqvia.com::5f19c317-720b-4eef-ab92-8b1481ee52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E0"/>
    <a:srgbClr val="005587"/>
    <a:srgbClr val="DA291C"/>
    <a:srgbClr val="43B02A"/>
    <a:srgbClr val="00BFB3"/>
    <a:srgbClr val="7FD1EF"/>
    <a:srgbClr val="40BAE8"/>
    <a:srgbClr val="BFD4E1"/>
    <a:srgbClr val="CBE0F3"/>
    <a:srgbClr val="7FAA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B5CB92-3200-4DE8-9730-9FA753A57774}" v="1" dt="2024-11-22T12:07:29.531"/>
    <p1510:client id="{FC25C113-5593-4F8F-9781-E98EE29E33D3}" v="4" dt="2024-11-21T06:26:35.0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600" y="5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49CC09-0076-419F-BFCB-C0B4677FCC4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B9CCEFD-BFA3-4825-B7D4-DA01272CD3F5}">
      <dgm:prSet custT="1"/>
      <dgm:spPr/>
      <dgm:t>
        <a:bodyPr/>
        <a:lstStyle/>
        <a:p>
          <a:r>
            <a:rPr lang="en-US" sz="1600" b="1" i="0" dirty="0"/>
            <a:t>Prospecting and Lead Generation</a:t>
          </a:r>
          <a:r>
            <a:rPr lang="en-US" sz="1600" b="0" i="0" dirty="0"/>
            <a:t>: Zymewire helps sales professionals generate new prospects and identify high-priority targets in pipeline. It provides real-time updates about companies, including stealth biotech companies that are not yet publicly visible</a:t>
          </a:r>
          <a:endParaRPr lang="en-US" sz="1600" dirty="0"/>
        </a:p>
      </dgm:t>
    </dgm:pt>
    <dgm:pt modelId="{226445B7-6CDD-469F-817B-806B6A16673B}" type="parTrans" cxnId="{AEA9E8D1-9789-4117-A47A-CE828A3D379F}">
      <dgm:prSet/>
      <dgm:spPr/>
      <dgm:t>
        <a:bodyPr/>
        <a:lstStyle/>
        <a:p>
          <a:endParaRPr lang="en-US" sz="1600"/>
        </a:p>
      </dgm:t>
    </dgm:pt>
    <dgm:pt modelId="{E0C4C895-2215-4CC5-B9A1-17C0686D7CC3}" type="sibTrans" cxnId="{AEA9E8D1-9789-4117-A47A-CE828A3D379F}">
      <dgm:prSet/>
      <dgm:spPr/>
      <dgm:t>
        <a:bodyPr/>
        <a:lstStyle/>
        <a:p>
          <a:endParaRPr lang="en-US" sz="1600"/>
        </a:p>
      </dgm:t>
    </dgm:pt>
    <dgm:pt modelId="{422BE2A7-469F-456A-B848-DBAF3555F1C9}">
      <dgm:prSet custT="1"/>
      <dgm:spPr/>
      <dgm:t>
        <a:bodyPr/>
        <a:lstStyle/>
        <a:p>
          <a:r>
            <a:rPr lang="en-US" sz="1600" b="1" dirty="0"/>
            <a:t>Actionable Sales Intelligence</a:t>
          </a:r>
          <a:r>
            <a:rPr lang="en-US" sz="1600" dirty="0"/>
            <a:t>: The platform offers over 120 data points to segment company lists, such as therapeutic focus, drug delivery method, geographic region, cumulative funding, and employee count. This helps in prioritizing targets and tailoring outreach efforts.</a:t>
          </a:r>
        </a:p>
      </dgm:t>
    </dgm:pt>
    <dgm:pt modelId="{284EC7F0-CB26-4F9C-A67A-C3D8AC514E3D}" type="parTrans" cxnId="{C572F01D-AA29-4A53-9D10-6603C62D5A65}">
      <dgm:prSet/>
      <dgm:spPr/>
      <dgm:t>
        <a:bodyPr/>
        <a:lstStyle/>
        <a:p>
          <a:endParaRPr lang="en-US" sz="1600"/>
        </a:p>
      </dgm:t>
    </dgm:pt>
    <dgm:pt modelId="{22F72F8B-9FC3-4709-8549-5CCF7E645D61}" type="sibTrans" cxnId="{C572F01D-AA29-4A53-9D10-6603C62D5A65}">
      <dgm:prSet/>
      <dgm:spPr/>
      <dgm:t>
        <a:bodyPr/>
        <a:lstStyle/>
        <a:p>
          <a:endParaRPr lang="en-US" sz="1600"/>
        </a:p>
      </dgm:t>
    </dgm:pt>
    <dgm:pt modelId="{793F899C-8641-48E2-959E-DA964691F779}">
      <dgm:prSet custT="1"/>
      <dgm:spPr/>
      <dgm:t>
        <a:bodyPr/>
        <a:lstStyle/>
        <a:p>
          <a:r>
            <a:rPr lang="en-US" sz="1600" b="1" i="0" dirty="0"/>
            <a:t>Verified Contact Information</a:t>
          </a:r>
          <a:r>
            <a:rPr lang="en-US" sz="1600" b="0" i="0" dirty="0"/>
            <a:t>: Zymewire reveals verified contact information for decision-makers, enabling sales teams to reach out with specific, individualized messaging</a:t>
          </a:r>
          <a:endParaRPr lang="en-US" sz="1600" dirty="0"/>
        </a:p>
      </dgm:t>
    </dgm:pt>
    <dgm:pt modelId="{D488AD4E-9A57-41EE-91AC-DC4E652C8667}" type="parTrans" cxnId="{5F70391A-20C6-4872-B264-C4FF7046FD9C}">
      <dgm:prSet/>
      <dgm:spPr/>
      <dgm:t>
        <a:bodyPr/>
        <a:lstStyle/>
        <a:p>
          <a:endParaRPr lang="en-US" sz="1600"/>
        </a:p>
      </dgm:t>
    </dgm:pt>
    <dgm:pt modelId="{191E7D0A-6F01-4DED-8D34-4BA615709329}" type="sibTrans" cxnId="{5F70391A-20C6-4872-B264-C4FF7046FD9C}">
      <dgm:prSet/>
      <dgm:spPr/>
      <dgm:t>
        <a:bodyPr/>
        <a:lstStyle/>
        <a:p>
          <a:endParaRPr lang="en-US" sz="1600"/>
        </a:p>
      </dgm:t>
    </dgm:pt>
    <dgm:pt modelId="{8433E96D-E038-4363-9682-05E61DECC8B8}">
      <dgm:prSet custT="1"/>
      <dgm:spPr/>
      <dgm:t>
        <a:bodyPr/>
        <a:lstStyle/>
        <a:p>
          <a:r>
            <a:rPr lang="en-US" sz="1600" b="1" i="0"/>
            <a:t>Early-Stage Company Identification</a:t>
          </a:r>
          <a:r>
            <a:rPr lang="en-US" sz="1600" b="0" i="0"/>
            <a:t>: It tracks early-stage companies, fundraising events, and preclinical activities, allowing users to engage with prospects before competitors do</a:t>
          </a:r>
          <a:endParaRPr lang="en-US" sz="1600"/>
        </a:p>
      </dgm:t>
    </dgm:pt>
    <dgm:pt modelId="{A0CB0DE0-49E7-4012-AFE9-70AC0F5EF4F6}" type="parTrans" cxnId="{5C007974-575D-4B1E-9390-B41E74ADC667}">
      <dgm:prSet/>
      <dgm:spPr/>
      <dgm:t>
        <a:bodyPr/>
        <a:lstStyle/>
        <a:p>
          <a:endParaRPr lang="en-US" sz="1600"/>
        </a:p>
      </dgm:t>
    </dgm:pt>
    <dgm:pt modelId="{AD13CC19-BF0D-4F41-A952-063E56862191}" type="sibTrans" cxnId="{5C007974-575D-4B1E-9390-B41E74ADC667}">
      <dgm:prSet/>
      <dgm:spPr/>
      <dgm:t>
        <a:bodyPr/>
        <a:lstStyle/>
        <a:p>
          <a:endParaRPr lang="en-US" sz="1600"/>
        </a:p>
      </dgm:t>
    </dgm:pt>
    <dgm:pt modelId="{ED67C0A6-97CC-4FDF-8B78-B0AEFE4C03A6}">
      <dgm:prSet custT="1"/>
      <dgm:spPr/>
      <dgm:t>
        <a:bodyPr/>
        <a:lstStyle/>
        <a:p>
          <a:r>
            <a:rPr lang="en-US" sz="1600" b="1" i="0"/>
            <a:t>Integration with Salesforce</a:t>
          </a:r>
          <a:r>
            <a:rPr lang="en-US" sz="1600" b="0" i="0"/>
            <a:t>: Zymewire integrates seamlessly with Salesforce, helping sales teams manage their pipeline and track interactions more efficiently</a:t>
          </a:r>
          <a:endParaRPr lang="en-US" sz="1600"/>
        </a:p>
      </dgm:t>
    </dgm:pt>
    <dgm:pt modelId="{B6D1C66D-D08C-442A-AD4D-2740678CA311}" type="parTrans" cxnId="{FF6F564A-0074-4119-97C4-534B3D29827F}">
      <dgm:prSet/>
      <dgm:spPr/>
      <dgm:t>
        <a:bodyPr/>
        <a:lstStyle/>
        <a:p>
          <a:endParaRPr lang="en-US" sz="1600"/>
        </a:p>
      </dgm:t>
    </dgm:pt>
    <dgm:pt modelId="{987FEAFA-2DBE-45A6-98E2-2BFCA6264B57}" type="sibTrans" cxnId="{FF6F564A-0074-4119-97C4-534B3D29827F}">
      <dgm:prSet/>
      <dgm:spPr/>
      <dgm:t>
        <a:bodyPr/>
        <a:lstStyle/>
        <a:p>
          <a:endParaRPr lang="en-US" sz="1600"/>
        </a:p>
      </dgm:t>
    </dgm:pt>
    <dgm:pt modelId="{7DE1BB12-398E-4A02-B239-F0C445515D2D}" type="pres">
      <dgm:prSet presAssocID="{0049CC09-0076-419F-BFCB-C0B4677FCC43}" presName="vert0" presStyleCnt="0">
        <dgm:presLayoutVars>
          <dgm:dir/>
          <dgm:animOne val="branch"/>
          <dgm:animLvl val="lvl"/>
        </dgm:presLayoutVars>
      </dgm:prSet>
      <dgm:spPr/>
    </dgm:pt>
    <dgm:pt modelId="{73477C92-DA63-406F-83F6-206B0EAA7A95}" type="pres">
      <dgm:prSet presAssocID="{5B9CCEFD-BFA3-4825-B7D4-DA01272CD3F5}" presName="thickLine" presStyleLbl="alignNode1" presStyleIdx="0" presStyleCnt="5"/>
      <dgm:spPr/>
    </dgm:pt>
    <dgm:pt modelId="{B4954D93-C75C-412D-A4BF-3B3F7816E265}" type="pres">
      <dgm:prSet presAssocID="{5B9CCEFD-BFA3-4825-B7D4-DA01272CD3F5}" presName="horz1" presStyleCnt="0"/>
      <dgm:spPr/>
    </dgm:pt>
    <dgm:pt modelId="{A127A4A4-46D8-468C-9869-EFD2F539316B}" type="pres">
      <dgm:prSet presAssocID="{5B9CCEFD-BFA3-4825-B7D4-DA01272CD3F5}" presName="tx1" presStyleLbl="revTx" presStyleIdx="0" presStyleCnt="5" custLinFactNeighborX="371" custLinFactNeighborY="-34447"/>
      <dgm:spPr/>
    </dgm:pt>
    <dgm:pt modelId="{63C66411-2709-42B9-9B0D-715EEC663B8D}" type="pres">
      <dgm:prSet presAssocID="{5B9CCEFD-BFA3-4825-B7D4-DA01272CD3F5}" presName="vert1" presStyleCnt="0"/>
      <dgm:spPr/>
    </dgm:pt>
    <dgm:pt modelId="{6007EE66-B7D6-431D-B0C6-038AE8F26233}" type="pres">
      <dgm:prSet presAssocID="{422BE2A7-469F-456A-B848-DBAF3555F1C9}" presName="thickLine" presStyleLbl="alignNode1" presStyleIdx="1" presStyleCnt="5"/>
      <dgm:spPr/>
    </dgm:pt>
    <dgm:pt modelId="{9BB4D38E-AFE8-4817-85C5-3519E8DFF025}" type="pres">
      <dgm:prSet presAssocID="{422BE2A7-469F-456A-B848-DBAF3555F1C9}" presName="horz1" presStyleCnt="0"/>
      <dgm:spPr/>
    </dgm:pt>
    <dgm:pt modelId="{8E7BF6EF-C4A9-48EB-B435-9DFC4E7627BA}" type="pres">
      <dgm:prSet presAssocID="{422BE2A7-469F-456A-B848-DBAF3555F1C9}" presName="tx1" presStyleLbl="revTx" presStyleIdx="1" presStyleCnt="5"/>
      <dgm:spPr/>
    </dgm:pt>
    <dgm:pt modelId="{87228974-A10A-4784-894F-833A2B6E79C0}" type="pres">
      <dgm:prSet presAssocID="{422BE2A7-469F-456A-B848-DBAF3555F1C9}" presName="vert1" presStyleCnt="0"/>
      <dgm:spPr/>
    </dgm:pt>
    <dgm:pt modelId="{91661DAE-C69C-4499-9C08-9AE0A8126ABA}" type="pres">
      <dgm:prSet presAssocID="{793F899C-8641-48E2-959E-DA964691F779}" presName="thickLine" presStyleLbl="alignNode1" presStyleIdx="2" presStyleCnt="5"/>
      <dgm:spPr/>
    </dgm:pt>
    <dgm:pt modelId="{97EA0D82-787C-4208-B7DF-122F74870027}" type="pres">
      <dgm:prSet presAssocID="{793F899C-8641-48E2-959E-DA964691F779}" presName="horz1" presStyleCnt="0"/>
      <dgm:spPr/>
    </dgm:pt>
    <dgm:pt modelId="{FF21B453-BF46-4D7E-A81B-2B4CAD83B069}" type="pres">
      <dgm:prSet presAssocID="{793F899C-8641-48E2-959E-DA964691F779}" presName="tx1" presStyleLbl="revTx" presStyleIdx="2" presStyleCnt="5"/>
      <dgm:spPr/>
    </dgm:pt>
    <dgm:pt modelId="{30517FF0-0074-4CF0-BE1B-A9012EFCBC23}" type="pres">
      <dgm:prSet presAssocID="{793F899C-8641-48E2-959E-DA964691F779}" presName="vert1" presStyleCnt="0"/>
      <dgm:spPr/>
    </dgm:pt>
    <dgm:pt modelId="{CA17E24F-6754-495B-999C-E1AA943BC9B3}" type="pres">
      <dgm:prSet presAssocID="{8433E96D-E038-4363-9682-05E61DECC8B8}" presName="thickLine" presStyleLbl="alignNode1" presStyleIdx="3" presStyleCnt="5"/>
      <dgm:spPr/>
    </dgm:pt>
    <dgm:pt modelId="{9C1E320B-C7D3-4218-9CC0-042471DD3ED2}" type="pres">
      <dgm:prSet presAssocID="{8433E96D-E038-4363-9682-05E61DECC8B8}" presName="horz1" presStyleCnt="0"/>
      <dgm:spPr/>
    </dgm:pt>
    <dgm:pt modelId="{85AAB937-65DE-4D2C-A644-C8312D44D5B3}" type="pres">
      <dgm:prSet presAssocID="{8433E96D-E038-4363-9682-05E61DECC8B8}" presName="tx1" presStyleLbl="revTx" presStyleIdx="3" presStyleCnt="5"/>
      <dgm:spPr/>
    </dgm:pt>
    <dgm:pt modelId="{D8037BF0-9F87-4988-BFCB-6B687D286F05}" type="pres">
      <dgm:prSet presAssocID="{8433E96D-E038-4363-9682-05E61DECC8B8}" presName="vert1" presStyleCnt="0"/>
      <dgm:spPr/>
    </dgm:pt>
    <dgm:pt modelId="{47477869-0C06-453B-90C9-D6B63C6EFC22}" type="pres">
      <dgm:prSet presAssocID="{ED67C0A6-97CC-4FDF-8B78-B0AEFE4C03A6}" presName="thickLine" presStyleLbl="alignNode1" presStyleIdx="4" presStyleCnt="5"/>
      <dgm:spPr/>
    </dgm:pt>
    <dgm:pt modelId="{483FA7D4-2F99-4FD7-8D5D-CF2DF65892B3}" type="pres">
      <dgm:prSet presAssocID="{ED67C0A6-97CC-4FDF-8B78-B0AEFE4C03A6}" presName="horz1" presStyleCnt="0"/>
      <dgm:spPr/>
    </dgm:pt>
    <dgm:pt modelId="{03BB5879-39D6-4F5D-ABA3-4A8167D76FC0}" type="pres">
      <dgm:prSet presAssocID="{ED67C0A6-97CC-4FDF-8B78-B0AEFE4C03A6}" presName="tx1" presStyleLbl="revTx" presStyleIdx="4" presStyleCnt="5"/>
      <dgm:spPr/>
    </dgm:pt>
    <dgm:pt modelId="{B88150F9-3DCC-4DD5-BB3C-8F8786BCF973}" type="pres">
      <dgm:prSet presAssocID="{ED67C0A6-97CC-4FDF-8B78-B0AEFE4C03A6}" presName="vert1" presStyleCnt="0"/>
      <dgm:spPr/>
    </dgm:pt>
  </dgm:ptLst>
  <dgm:cxnLst>
    <dgm:cxn modelId="{5F70391A-20C6-4872-B264-C4FF7046FD9C}" srcId="{0049CC09-0076-419F-BFCB-C0B4677FCC43}" destId="{793F899C-8641-48E2-959E-DA964691F779}" srcOrd="2" destOrd="0" parTransId="{D488AD4E-9A57-41EE-91AC-DC4E652C8667}" sibTransId="{191E7D0A-6F01-4DED-8D34-4BA615709329}"/>
    <dgm:cxn modelId="{C572F01D-AA29-4A53-9D10-6603C62D5A65}" srcId="{0049CC09-0076-419F-BFCB-C0B4677FCC43}" destId="{422BE2A7-469F-456A-B848-DBAF3555F1C9}" srcOrd="1" destOrd="0" parTransId="{284EC7F0-CB26-4F9C-A67A-C3D8AC514E3D}" sibTransId="{22F72F8B-9FC3-4709-8549-5CCF7E645D61}"/>
    <dgm:cxn modelId="{A8975123-CECF-41AB-90E5-3550B5B6F3DE}" type="presOf" srcId="{793F899C-8641-48E2-959E-DA964691F779}" destId="{FF21B453-BF46-4D7E-A81B-2B4CAD83B069}" srcOrd="0" destOrd="0" presId="urn:microsoft.com/office/officeart/2008/layout/LinedList"/>
    <dgm:cxn modelId="{743D9932-529D-4E05-B7FB-D93C23DA73F7}" type="presOf" srcId="{ED67C0A6-97CC-4FDF-8B78-B0AEFE4C03A6}" destId="{03BB5879-39D6-4F5D-ABA3-4A8167D76FC0}" srcOrd="0" destOrd="0" presId="urn:microsoft.com/office/officeart/2008/layout/LinedList"/>
    <dgm:cxn modelId="{FF6F564A-0074-4119-97C4-534B3D29827F}" srcId="{0049CC09-0076-419F-BFCB-C0B4677FCC43}" destId="{ED67C0A6-97CC-4FDF-8B78-B0AEFE4C03A6}" srcOrd="4" destOrd="0" parTransId="{B6D1C66D-D08C-442A-AD4D-2740678CA311}" sibTransId="{987FEAFA-2DBE-45A6-98E2-2BFCA6264B57}"/>
    <dgm:cxn modelId="{5C007974-575D-4B1E-9390-B41E74ADC667}" srcId="{0049CC09-0076-419F-BFCB-C0B4677FCC43}" destId="{8433E96D-E038-4363-9682-05E61DECC8B8}" srcOrd="3" destOrd="0" parTransId="{A0CB0DE0-49E7-4012-AFE9-70AC0F5EF4F6}" sibTransId="{AD13CC19-BF0D-4F41-A952-063E56862191}"/>
    <dgm:cxn modelId="{53416A7B-E869-45F9-8AB9-9702C392CC84}" type="presOf" srcId="{8433E96D-E038-4363-9682-05E61DECC8B8}" destId="{85AAB937-65DE-4D2C-A644-C8312D44D5B3}" srcOrd="0" destOrd="0" presId="urn:microsoft.com/office/officeart/2008/layout/LinedList"/>
    <dgm:cxn modelId="{4B0E5C8F-7306-4FDF-8B19-AF300D604993}" type="presOf" srcId="{422BE2A7-469F-456A-B848-DBAF3555F1C9}" destId="{8E7BF6EF-C4A9-48EB-B435-9DFC4E7627BA}" srcOrd="0" destOrd="0" presId="urn:microsoft.com/office/officeart/2008/layout/LinedList"/>
    <dgm:cxn modelId="{7EC12FB0-0D00-47DE-AE94-4D87C240C8D0}" type="presOf" srcId="{5B9CCEFD-BFA3-4825-B7D4-DA01272CD3F5}" destId="{A127A4A4-46D8-468C-9869-EFD2F539316B}" srcOrd="0" destOrd="0" presId="urn:microsoft.com/office/officeart/2008/layout/LinedList"/>
    <dgm:cxn modelId="{F16821CA-B406-4C38-A211-94779232B0CF}" type="presOf" srcId="{0049CC09-0076-419F-BFCB-C0B4677FCC43}" destId="{7DE1BB12-398E-4A02-B239-F0C445515D2D}" srcOrd="0" destOrd="0" presId="urn:microsoft.com/office/officeart/2008/layout/LinedList"/>
    <dgm:cxn modelId="{AEA9E8D1-9789-4117-A47A-CE828A3D379F}" srcId="{0049CC09-0076-419F-BFCB-C0B4677FCC43}" destId="{5B9CCEFD-BFA3-4825-B7D4-DA01272CD3F5}" srcOrd="0" destOrd="0" parTransId="{226445B7-6CDD-469F-817B-806B6A16673B}" sibTransId="{E0C4C895-2215-4CC5-B9A1-17C0686D7CC3}"/>
    <dgm:cxn modelId="{AAC35C71-FCA0-43F8-857F-35FDAAFC576C}" type="presParOf" srcId="{7DE1BB12-398E-4A02-B239-F0C445515D2D}" destId="{73477C92-DA63-406F-83F6-206B0EAA7A95}" srcOrd="0" destOrd="0" presId="urn:microsoft.com/office/officeart/2008/layout/LinedList"/>
    <dgm:cxn modelId="{DA202220-55AC-4F4D-848E-CA2F0CE533E6}" type="presParOf" srcId="{7DE1BB12-398E-4A02-B239-F0C445515D2D}" destId="{B4954D93-C75C-412D-A4BF-3B3F7816E265}" srcOrd="1" destOrd="0" presId="urn:microsoft.com/office/officeart/2008/layout/LinedList"/>
    <dgm:cxn modelId="{F9E01FB8-115B-4B72-AB9D-3B4B8284F300}" type="presParOf" srcId="{B4954D93-C75C-412D-A4BF-3B3F7816E265}" destId="{A127A4A4-46D8-468C-9869-EFD2F539316B}" srcOrd="0" destOrd="0" presId="urn:microsoft.com/office/officeart/2008/layout/LinedList"/>
    <dgm:cxn modelId="{BB8AE789-72B1-401C-9DD0-7D40D24845C1}" type="presParOf" srcId="{B4954D93-C75C-412D-A4BF-3B3F7816E265}" destId="{63C66411-2709-42B9-9B0D-715EEC663B8D}" srcOrd="1" destOrd="0" presId="urn:microsoft.com/office/officeart/2008/layout/LinedList"/>
    <dgm:cxn modelId="{544726E4-1C5C-4C8B-8A0E-42BFB5B45438}" type="presParOf" srcId="{7DE1BB12-398E-4A02-B239-F0C445515D2D}" destId="{6007EE66-B7D6-431D-B0C6-038AE8F26233}" srcOrd="2" destOrd="0" presId="urn:microsoft.com/office/officeart/2008/layout/LinedList"/>
    <dgm:cxn modelId="{F0574759-D310-46D9-B691-66C89811EBE3}" type="presParOf" srcId="{7DE1BB12-398E-4A02-B239-F0C445515D2D}" destId="{9BB4D38E-AFE8-4817-85C5-3519E8DFF025}" srcOrd="3" destOrd="0" presId="urn:microsoft.com/office/officeart/2008/layout/LinedList"/>
    <dgm:cxn modelId="{9580DD5B-3EF0-461C-B3FD-7D0B35F420F0}" type="presParOf" srcId="{9BB4D38E-AFE8-4817-85C5-3519E8DFF025}" destId="{8E7BF6EF-C4A9-48EB-B435-9DFC4E7627BA}" srcOrd="0" destOrd="0" presId="urn:microsoft.com/office/officeart/2008/layout/LinedList"/>
    <dgm:cxn modelId="{EB1EFF5F-3C3A-41BE-B604-1D4FEE792F9C}" type="presParOf" srcId="{9BB4D38E-AFE8-4817-85C5-3519E8DFF025}" destId="{87228974-A10A-4784-894F-833A2B6E79C0}" srcOrd="1" destOrd="0" presId="urn:microsoft.com/office/officeart/2008/layout/LinedList"/>
    <dgm:cxn modelId="{7D613E91-44C1-4760-A0A6-76C7492CD496}" type="presParOf" srcId="{7DE1BB12-398E-4A02-B239-F0C445515D2D}" destId="{91661DAE-C69C-4499-9C08-9AE0A8126ABA}" srcOrd="4" destOrd="0" presId="urn:microsoft.com/office/officeart/2008/layout/LinedList"/>
    <dgm:cxn modelId="{F1D0EDD6-C323-48FE-8B77-077E4C37C7B0}" type="presParOf" srcId="{7DE1BB12-398E-4A02-B239-F0C445515D2D}" destId="{97EA0D82-787C-4208-B7DF-122F74870027}" srcOrd="5" destOrd="0" presId="urn:microsoft.com/office/officeart/2008/layout/LinedList"/>
    <dgm:cxn modelId="{CD1CFAF9-388F-40FA-B732-A5CE1191217B}" type="presParOf" srcId="{97EA0D82-787C-4208-B7DF-122F74870027}" destId="{FF21B453-BF46-4D7E-A81B-2B4CAD83B069}" srcOrd="0" destOrd="0" presId="urn:microsoft.com/office/officeart/2008/layout/LinedList"/>
    <dgm:cxn modelId="{1CEDAAB4-0620-4F0F-BC12-A55441AB4AA9}" type="presParOf" srcId="{97EA0D82-787C-4208-B7DF-122F74870027}" destId="{30517FF0-0074-4CF0-BE1B-A9012EFCBC23}" srcOrd="1" destOrd="0" presId="urn:microsoft.com/office/officeart/2008/layout/LinedList"/>
    <dgm:cxn modelId="{8E9BDA76-728A-44A1-9408-A9BFF5B224D4}" type="presParOf" srcId="{7DE1BB12-398E-4A02-B239-F0C445515D2D}" destId="{CA17E24F-6754-495B-999C-E1AA943BC9B3}" srcOrd="6" destOrd="0" presId="urn:microsoft.com/office/officeart/2008/layout/LinedList"/>
    <dgm:cxn modelId="{C7973091-DDF1-4AF1-8DB1-6F0C7C222A0D}" type="presParOf" srcId="{7DE1BB12-398E-4A02-B239-F0C445515D2D}" destId="{9C1E320B-C7D3-4218-9CC0-042471DD3ED2}" srcOrd="7" destOrd="0" presId="urn:microsoft.com/office/officeart/2008/layout/LinedList"/>
    <dgm:cxn modelId="{70442412-4BBC-450F-B942-99593BB3322D}" type="presParOf" srcId="{9C1E320B-C7D3-4218-9CC0-042471DD3ED2}" destId="{85AAB937-65DE-4D2C-A644-C8312D44D5B3}" srcOrd="0" destOrd="0" presId="urn:microsoft.com/office/officeart/2008/layout/LinedList"/>
    <dgm:cxn modelId="{398C0C4D-6E87-4538-B8D4-DB45CCA6AABB}" type="presParOf" srcId="{9C1E320B-C7D3-4218-9CC0-042471DD3ED2}" destId="{D8037BF0-9F87-4988-BFCB-6B687D286F05}" srcOrd="1" destOrd="0" presId="urn:microsoft.com/office/officeart/2008/layout/LinedList"/>
    <dgm:cxn modelId="{7AF0D2DF-EF6C-4E3E-9CD0-0372E3EFA0F6}" type="presParOf" srcId="{7DE1BB12-398E-4A02-B239-F0C445515D2D}" destId="{47477869-0C06-453B-90C9-D6B63C6EFC22}" srcOrd="8" destOrd="0" presId="urn:microsoft.com/office/officeart/2008/layout/LinedList"/>
    <dgm:cxn modelId="{33AE8CBE-CCBA-4AD6-B2EA-D94AE0D61B70}" type="presParOf" srcId="{7DE1BB12-398E-4A02-B239-F0C445515D2D}" destId="{483FA7D4-2F99-4FD7-8D5D-CF2DF65892B3}" srcOrd="9" destOrd="0" presId="urn:microsoft.com/office/officeart/2008/layout/LinedList"/>
    <dgm:cxn modelId="{4338F375-020B-4800-84F3-538A13E7293D}" type="presParOf" srcId="{483FA7D4-2F99-4FD7-8D5D-CF2DF65892B3}" destId="{03BB5879-39D6-4F5D-ABA3-4A8167D76FC0}" srcOrd="0" destOrd="0" presId="urn:microsoft.com/office/officeart/2008/layout/LinedList"/>
    <dgm:cxn modelId="{7F0346CB-CFCF-4CFB-9CE9-D113A54B1ACE}" type="presParOf" srcId="{483FA7D4-2F99-4FD7-8D5D-CF2DF65892B3}" destId="{B88150F9-3DCC-4DD5-BB3C-8F8786BCF97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77C92-DA63-406F-83F6-206B0EAA7A95}">
      <dsp:nvSpPr>
        <dsp:cNvPr id="0" name=""/>
        <dsp:cNvSpPr/>
      </dsp:nvSpPr>
      <dsp:spPr>
        <a:xfrm>
          <a:off x="0" y="558"/>
          <a:ext cx="113385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27A4A4-46D8-468C-9869-EFD2F539316B}">
      <dsp:nvSpPr>
        <dsp:cNvPr id="0" name=""/>
        <dsp:cNvSpPr/>
      </dsp:nvSpPr>
      <dsp:spPr>
        <a:xfrm>
          <a:off x="0" y="0"/>
          <a:ext cx="11338560" cy="915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i="0" kern="1200" dirty="0"/>
            <a:t>Prospecting and Lead Generation</a:t>
          </a:r>
          <a:r>
            <a:rPr lang="en-US" sz="1600" b="0" i="0" kern="1200" dirty="0"/>
            <a:t>: Zymewire helps sales professionals generate new prospects and identify high-priority targets in pipeline. It provides real-time updates about companies, including stealth biotech companies that are not yet publicly visible</a:t>
          </a:r>
          <a:endParaRPr lang="en-US" sz="1600" kern="1200" dirty="0"/>
        </a:p>
      </dsp:txBody>
      <dsp:txXfrm>
        <a:off x="0" y="0"/>
        <a:ext cx="11338560" cy="915347"/>
      </dsp:txXfrm>
    </dsp:sp>
    <dsp:sp modelId="{6007EE66-B7D6-431D-B0C6-038AE8F26233}">
      <dsp:nvSpPr>
        <dsp:cNvPr id="0" name=""/>
        <dsp:cNvSpPr/>
      </dsp:nvSpPr>
      <dsp:spPr>
        <a:xfrm>
          <a:off x="0" y="915906"/>
          <a:ext cx="113385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7BF6EF-C4A9-48EB-B435-9DFC4E7627BA}">
      <dsp:nvSpPr>
        <dsp:cNvPr id="0" name=""/>
        <dsp:cNvSpPr/>
      </dsp:nvSpPr>
      <dsp:spPr>
        <a:xfrm>
          <a:off x="0" y="915906"/>
          <a:ext cx="11338560" cy="915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Actionable Sales Intelligence</a:t>
          </a:r>
          <a:r>
            <a:rPr lang="en-US" sz="1600" kern="1200" dirty="0"/>
            <a:t>: The platform offers over 120 data points to segment company lists, such as therapeutic focus, drug delivery method, geographic region, cumulative funding, and employee count. This helps in prioritizing targets and tailoring outreach efforts.</a:t>
          </a:r>
        </a:p>
      </dsp:txBody>
      <dsp:txXfrm>
        <a:off x="0" y="915906"/>
        <a:ext cx="11338560" cy="915347"/>
      </dsp:txXfrm>
    </dsp:sp>
    <dsp:sp modelId="{91661DAE-C69C-4499-9C08-9AE0A8126ABA}">
      <dsp:nvSpPr>
        <dsp:cNvPr id="0" name=""/>
        <dsp:cNvSpPr/>
      </dsp:nvSpPr>
      <dsp:spPr>
        <a:xfrm>
          <a:off x="0" y="1831253"/>
          <a:ext cx="113385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21B453-BF46-4D7E-A81B-2B4CAD83B069}">
      <dsp:nvSpPr>
        <dsp:cNvPr id="0" name=""/>
        <dsp:cNvSpPr/>
      </dsp:nvSpPr>
      <dsp:spPr>
        <a:xfrm>
          <a:off x="0" y="1831253"/>
          <a:ext cx="11338560" cy="915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i="0" kern="1200" dirty="0"/>
            <a:t>Verified Contact Information</a:t>
          </a:r>
          <a:r>
            <a:rPr lang="en-US" sz="1600" b="0" i="0" kern="1200" dirty="0"/>
            <a:t>: Zymewire reveals verified contact information for decision-makers, enabling sales teams to reach out with specific, individualized messaging</a:t>
          </a:r>
          <a:endParaRPr lang="en-US" sz="1600" kern="1200" dirty="0"/>
        </a:p>
      </dsp:txBody>
      <dsp:txXfrm>
        <a:off x="0" y="1831253"/>
        <a:ext cx="11338560" cy="915347"/>
      </dsp:txXfrm>
    </dsp:sp>
    <dsp:sp modelId="{CA17E24F-6754-495B-999C-E1AA943BC9B3}">
      <dsp:nvSpPr>
        <dsp:cNvPr id="0" name=""/>
        <dsp:cNvSpPr/>
      </dsp:nvSpPr>
      <dsp:spPr>
        <a:xfrm>
          <a:off x="0" y="2746600"/>
          <a:ext cx="113385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AAB937-65DE-4D2C-A644-C8312D44D5B3}">
      <dsp:nvSpPr>
        <dsp:cNvPr id="0" name=""/>
        <dsp:cNvSpPr/>
      </dsp:nvSpPr>
      <dsp:spPr>
        <a:xfrm>
          <a:off x="0" y="2746600"/>
          <a:ext cx="11338560" cy="915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i="0" kern="1200"/>
            <a:t>Early-Stage Company Identification</a:t>
          </a:r>
          <a:r>
            <a:rPr lang="en-US" sz="1600" b="0" i="0" kern="1200"/>
            <a:t>: It tracks early-stage companies, fundraising events, and preclinical activities, allowing users to engage with prospects before competitors do</a:t>
          </a:r>
          <a:endParaRPr lang="en-US" sz="1600" kern="1200"/>
        </a:p>
      </dsp:txBody>
      <dsp:txXfrm>
        <a:off x="0" y="2746600"/>
        <a:ext cx="11338560" cy="915347"/>
      </dsp:txXfrm>
    </dsp:sp>
    <dsp:sp modelId="{47477869-0C06-453B-90C9-D6B63C6EFC22}">
      <dsp:nvSpPr>
        <dsp:cNvPr id="0" name=""/>
        <dsp:cNvSpPr/>
      </dsp:nvSpPr>
      <dsp:spPr>
        <a:xfrm>
          <a:off x="0" y="3661947"/>
          <a:ext cx="113385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BB5879-39D6-4F5D-ABA3-4A8167D76FC0}">
      <dsp:nvSpPr>
        <dsp:cNvPr id="0" name=""/>
        <dsp:cNvSpPr/>
      </dsp:nvSpPr>
      <dsp:spPr>
        <a:xfrm>
          <a:off x="0" y="3661947"/>
          <a:ext cx="11338560" cy="915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i="0" kern="1200"/>
            <a:t>Integration with Salesforce</a:t>
          </a:r>
          <a:r>
            <a:rPr lang="en-US" sz="1600" b="0" i="0" kern="1200"/>
            <a:t>: Zymewire integrates seamlessly with Salesforce, helping sales teams manage their pipeline and track interactions more efficiently</a:t>
          </a:r>
          <a:endParaRPr lang="en-US" sz="1600" kern="1200"/>
        </a:p>
      </dsp:txBody>
      <dsp:txXfrm>
        <a:off x="0" y="3661947"/>
        <a:ext cx="11338560" cy="91534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94675" y="279807"/>
            <a:ext cx="4393055" cy="367959"/>
          </a:xfrm>
          <a:prstGeom prst="rect">
            <a:avLst/>
          </a:prstGeom>
        </p:spPr>
        <p:txBody>
          <a:bodyPr vert="horz" lIns="93324" tIns="46662" rIns="93324" bIns="46662" rtlCol="0"/>
          <a:lstStyle>
            <a:lvl1pPr algn="l">
              <a:defRPr sz="1200"/>
            </a:lvl1pPr>
          </a:lstStyle>
          <a:p>
            <a:endParaRPr lang="en-US" b="1"/>
          </a:p>
        </p:txBody>
      </p:sp>
      <p:sp>
        <p:nvSpPr>
          <p:cNvPr id="3" name="Date Placeholder 2"/>
          <p:cNvSpPr>
            <a:spLocks noGrp="1"/>
          </p:cNvSpPr>
          <p:nvPr>
            <p:ph type="dt" sz="quarter" idx="1"/>
          </p:nvPr>
        </p:nvSpPr>
        <p:spPr>
          <a:xfrm>
            <a:off x="494675" y="669145"/>
            <a:ext cx="4393055" cy="153245"/>
          </a:xfrm>
          <a:prstGeom prst="rect">
            <a:avLst/>
          </a:prstGeom>
        </p:spPr>
        <p:txBody>
          <a:bodyPr vert="horz" lIns="93324" tIns="0" rIns="93324" bIns="0" rtlCol="0">
            <a:noAutofit/>
          </a:bodyPr>
          <a:lstStyle>
            <a:lvl1pPr algn="r">
              <a:defRPr sz="1200"/>
            </a:lvl1pPr>
          </a:lstStyle>
          <a:p>
            <a:pPr algn="l"/>
            <a:fld id="{E7A8D578-5E90-413C-9512-130603CF2639}" type="datetimeFigureOut">
              <a:rPr lang="en-US" sz="1000" i="1"/>
              <a:pPr algn="l"/>
              <a:t>11/22/2024</a:t>
            </a:fld>
            <a:endParaRPr lang="en-US" sz="1000" i="1"/>
          </a:p>
        </p:txBody>
      </p:sp>
      <p:sp>
        <p:nvSpPr>
          <p:cNvPr id="4" name="Footer Placeholder 3"/>
          <p:cNvSpPr>
            <a:spLocks noGrp="1"/>
          </p:cNvSpPr>
          <p:nvPr>
            <p:ph type="ftr" sz="quarter" idx="2"/>
          </p:nvPr>
        </p:nvSpPr>
        <p:spPr>
          <a:xfrm>
            <a:off x="494679" y="8780243"/>
            <a:ext cx="2893517" cy="251346"/>
          </a:xfrm>
          <a:prstGeom prst="rect">
            <a:avLst/>
          </a:prstGeom>
        </p:spPr>
        <p:txBody>
          <a:bodyPr vert="horz" lIns="93324" tIns="46662" rIns="93324" bIns="46662" rtlCol="0" anchor="b"/>
          <a:lstStyle>
            <a:lvl1pPr algn="l">
              <a:defRPr sz="1200"/>
            </a:lvl1pPr>
          </a:lstStyle>
          <a:p>
            <a:endParaRPr lang="en-US" sz="1000"/>
          </a:p>
        </p:txBody>
      </p:sp>
      <p:sp>
        <p:nvSpPr>
          <p:cNvPr id="5" name="Slide Number Placeholder 4"/>
          <p:cNvSpPr>
            <a:spLocks noGrp="1"/>
          </p:cNvSpPr>
          <p:nvPr>
            <p:ph type="sldNum" sz="quarter" idx="3"/>
          </p:nvPr>
        </p:nvSpPr>
        <p:spPr>
          <a:xfrm>
            <a:off x="5306470" y="8780243"/>
            <a:ext cx="1221955" cy="251346"/>
          </a:xfrm>
          <a:prstGeom prst="rect">
            <a:avLst/>
          </a:prstGeom>
        </p:spPr>
        <p:txBody>
          <a:bodyPr vert="horz" lIns="93324" tIns="46662" rIns="93324" bIns="46662" rtlCol="0" anchor="b"/>
          <a:lstStyle>
            <a:lvl1pPr algn="r">
              <a:defRPr sz="1200"/>
            </a:lvl1pPr>
          </a:lstStyle>
          <a:p>
            <a:fld id="{6D32B792-199B-4EBF-B605-6F6C876EB442}" type="slidenum">
              <a:rPr lang="en-US" sz="1000"/>
              <a:t>‹#›</a:t>
            </a:fld>
            <a:endParaRPr lang="en-US" sz="1000"/>
          </a:p>
        </p:txBody>
      </p:sp>
      <p:pic>
        <p:nvPicPr>
          <p:cNvPr id="9" name="Graphic 8">
            <a:extLst>
              <a:ext uri="{FF2B5EF4-FFF2-40B4-BE49-F238E27FC236}">
                <a16:creationId xmlns:a16="http://schemas.microsoft.com/office/drawing/2014/main" id="{51AEB31D-785F-4037-AF55-C38B1E926C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14260" y="335950"/>
            <a:ext cx="1414165" cy="255669"/>
          </a:xfrm>
          <a:prstGeom prst="rect">
            <a:avLst/>
          </a:prstGeom>
        </p:spPr>
      </p:pic>
    </p:spTree>
    <p:extLst>
      <p:ext uri="{BB962C8B-B14F-4D97-AF65-F5344CB8AC3E}">
        <p14:creationId xmlns:p14="http://schemas.microsoft.com/office/powerpoint/2010/main" val="91150287"/>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99926" y="329698"/>
            <a:ext cx="4476874" cy="418910"/>
          </a:xfrm>
          <a:prstGeom prst="rect">
            <a:avLst/>
          </a:prstGeom>
        </p:spPr>
        <p:txBody>
          <a:bodyPr vert="horz" lIns="93324" tIns="46662" rIns="93324" bIns="46662" rtlCol="0"/>
          <a:lstStyle>
            <a:lvl1pPr algn="l">
              <a:defRPr sz="1200" b="1">
                <a:solidFill>
                  <a:schemeClr val="tx1"/>
                </a:solidFill>
              </a:defRPr>
            </a:lvl1pPr>
          </a:lstStyle>
          <a:p>
            <a:endParaRPr lang="en-US"/>
          </a:p>
        </p:txBody>
      </p:sp>
      <p:sp>
        <p:nvSpPr>
          <p:cNvPr id="3" name="Date Placeholder 2"/>
          <p:cNvSpPr>
            <a:spLocks noGrp="1"/>
          </p:cNvSpPr>
          <p:nvPr>
            <p:ph type="dt" idx="1"/>
          </p:nvPr>
        </p:nvSpPr>
        <p:spPr>
          <a:xfrm>
            <a:off x="399928" y="770386"/>
            <a:ext cx="4476872" cy="232010"/>
          </a:xfrm>
          <a:prstGeom prst="rect">
            <a:avLst/>
          </a:prstGeom>
        </p:spPr>
        <p:txBody>
          <a:bodyPr vert="horz" lIns="93324" tIns="46662" rIns="93324" bIns="46662" rtlCol="0"/>
          <a:lstStyle>
            <a:lvl1pPr algn="l">
              <a:defRPr sz="1000" i="1">
                <a:solidFill>
                  <a:schemeClr val="tx1"/>
                </a:solidFill>
              </a:defRPr>
            </a:lvl1pPr>
          </a:lstStyle>
          <a:p>
            <a:fld id="{29C70E8E-131E-4657-A195-2844EFBAE789}" type="datetimeFigureOut">
              <a:rPr lang="en-US" smtClean="0"/>
              <a:pPr/>
              <a:t>11/22/2024</a:t>
            </a:fld>
            <a:endParaRPr lang="en-US"/>
          </a:p>
        </p:txBody>
      </p:sp>
      <p:sp>
        <p:nvSpPr>
          <p:cNvPr id="4" name="Slide Image Placeholder 3"/>
          <p:cNvSpPr>
            <a:spLocks noGrp="1" noRot="1" noChangeAspect="1"/>
          </p:cNvSpPr>
          <p:nvPr>
            <p:ph type="sldImg" idx="2"/>
          </p:nvPr>
        </p:nvSpPr>
        <p:spPr>
          <a:xfrm>
            <a:off x="4516438" y="6921500"/>
            <a:ext cx="2687637" cy="1512888"/>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396415" y="1314911"/>
            <a:ext cx="6230270" cy="5259642"/>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5699639" y="8780243"/>
            <a:ext cx="927049" cy="251346"/>
          </a:xfrm>
          <a:prstGeom prst="rect">
            <a:avLst/>
          </a:prstGeom>
        </p:spPr>
        <p:txBody>
          <a:bodyPr vert="horz" lIns="93324" tIns="46662" rIns="93324" bIns="46662" rtlCol="0" anchor="b"/>
          <a:lstStyle>
            <a:lvl1pPr algn="r">
              <a:defRPr sz="1000">
                <a:solidFill>
                  <a:schemeClr val="tx1"/>
                </a:solidFill>
              </a:defRPr>
            </a:lvl1pPr>
          </a:lstStyle>
          <a:p>
            <a:fld id="{CA61E296-9532-40C3-9174-581AD2B7748B}" type="slidenum">
              <a:rPr lang="en-US" smtClean="0"/>
              <a:pPr/>
              <a:t>‹#›</a:t>
            </a:fld>
            <a:endParaRPr lang="en-US"/>
          </a:p>
        </p:txBody>
      </p:sp>
      <p:pic>
        <p:nvPicPr>
          <p:cNvPr id="9" name="Graphic 8">
            <a:extLst>
              <a:ext uri="{FF2B5EF4-FFF2-40B4-BE49-F238E27FC236}">
                <a16:creationId xmlns:a16="http://schemas.microsoft.com/office/drawing/2014/main" id="{26A11F1A-D1FF-4159-B849-47DB7123946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49581" y="397611"/>
            <a:ext cx="1173592" cy="372779"/>
          </a:xfrm>
          <a:prstGeom prst="rect">
            <a:avLst/>
          </a:prstGeom>
        </p:spPr>
      </p:pic>
    </p:spTree>
    <p:extLst>
      <p:ext uri="{BB962C8B-B14F-4D97-AF65-F5344CB8AC3E}">
        <p14:creationId xmlns:p14="http://schemas.microsoft.com/office/powerpoint/2010/main" val="3382299678"/>
      </p:ext>
    </p:extLst>
  </p:cSld>
  <p:clrMap bg1="lt1" tx1="dk1" bg2="lt2" tx2="dk2" accent1="accent1" accent2="accent2" accent3="accent3" accent4="accent4" accent5="accent5" accent6="accent6" hlink="hlink" folHlink="folHlink"/>
  <p:hf dt="0"/>
  <p:notesStyle>
    <a:lvl1pPr marL="117475" indent="-11747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1pPr>
    <a:lvl2pPr marL="228600" indent="-11112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2pPr>
    <a:lvl3pPr marL="346075" indent="-11747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3pPr>
    <a:lvl4pPr marL="512763" indent="-166688"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4pPr>
    <a:lvl5pPr marL="630238" indent="-117475" algn="l" defTabSz="914400" rtl="0" eaLnBrk="1" latinLnBrk="0" hangingPunct="1">
      <a:spcBef>
        <a:spcPts val="400"/>
      </a:spcBef>
      <a:buSzPct val="75000"/>
      <a:buFont typeface="Wingdings" panose="05000000000000000000" pitchFamily="2" charset="2"/>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1</a:t>
            </a:fld>
            <a:endParaRPr lang="en-US"/>
          </a:p>
        </p:txBody>
      </p:sp>
    </p:spTree>
    <p:extLst>
      <p:ext uri="{BB962C8B-B14F-4D97-AF65-F5344CB8AC3E}">
        <p14:creationId xmlns:p14="http://schemas.microsoft.com/office/powerpoint/2010/main" val="1213262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4</a:t>
            </a:fld>
            <a:endParaRPr lang="en-US"/>
          </a:p>
        </p:txBody>
      </p:sp>
    </p:spTree>
    <p:extLst>
      <p:ext uri="{BB962C8B-B14F-4D97-AF65-F5344CB8AC3E}">
        <p14:creationId xmlns:p14="http://schemas.microsoft.com/office/powerpoint/2010/main" val="2314859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14</a:t>
            </a:fld>
            <a:endParaRPr lang="en-US"/>
          </a:p>
        </p:txBody>
      </p:sp>
    </p:spTree>
    <p:extLst>
      <p:ext uri="{BB962C8B-B14F-4D97-AF65-F5344CB8AC3E}">
        <p14:creationId xmlns:p14="http://schemas.microsoft.com/office/powerpoint/2010/main" val="277617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757C527-D302-0D4C-8820-8247C93BFD8D}" type="slidenum">
              <a:rPr lang="en-US" smtClean="0"/>
              <a:t>15</a:t>
            </a:fld>
            <a:endParaRPr lang="en-US"/>
          </a:p>
        </p:txBody>
      </p:sp>
    </p:spTree>
    <p:extLst>
      <p:ext uri="{BB962C8B-B14F-4D97-AF65-F5344CB8AC3E}">
        <p14:creationId xmlns:p14="http://schemas.microsoft.com/office/powerpoint/2010/main" val="15794650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6.emf"/></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Charcoal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rgbClr val="959CA0"/>
                </a:solidFill>
                <a:ea typeface="Arial" charset="0"/>
                <a:cs typeface="Arial" charset="0"/>
              </a:rPr>
              <a:t>© 2020. All rights reserved. IQVIA</a:t>
            </a:r>
            <a:r>
              <a:rPr lang="en-US" sz="800" baseline="30000">
                <a:solidFill>
                  <a:srgbClr val="959CA0"/>
                </a:solidFill>
                <a:ea typeface="Arial" charset="0"/>
                <a:cs typeface="Arial" charset="0"/>
              </a:rPr>
              <a:t>®</a:t>
            </a:r>
            <a:r>
              <a:rPr lang="en-US" sz="800">
                <a:solidFill>
                  <a:srgbClr val="959CA0"/>
                </a:solidFill>
                <a:ea typeface="Arial" charset="0"/>
                <a:cs typeface="Arial" charset="0"/>
              </a:rPr>
              <a:t> is a registered trademark of IQVIA Inc. in the United States, the European Union, and various other countries. </a:t>
            </a:r>
            <a:endParaRPr lang="en-US" sz="800" kern="1200">
              <a:solidFill>
                <a:srgbClr val="959CA0"/>
              </a:solidFill>
              <a:latin typeface="+mn-lt"/>
              <a:ea typeface="Arial" charset="0"/>
              <a:cs typeface="Arial" charset="0"/>
            </a:endParaRP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bg1">
                    <a:lumMod val="75000"/>
                  </a:schemeClr>
                </a:solidFill>
              </a:defRPr>
            </a:lvl1pPr>
          </a:lstStyle>
          <a:p>
            <a:pPr lvl="0"/>
            <a:r>
              <a:rPr lang="en-US"/>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1"/>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4" name="Rectangle 103">
            <a:extLst>
              <a:ext uri="{FF2B5EF4-FFF2-40B4-BE49-F238E27FC236}">
                <a16:creationId xmlns:a16="http://schemas.microsoft.com/office/drawing/2014/main" id="{8F7C616C-CE7B-444E-93B8-D347D03AD088}"/>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5" name="Rectangle 104">
            <a:extLst>
              <a:ext uri="{FF2B5EF4-FFF2-40B4-BE49-F238E27FC236}">
                <a16:creationId xmlns:a16="http://schemas.microsoft.com/office/drawing/2014/main" id="{57602089-F58B-C84C-B4AB-BF6733B00F42}"/>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Rectangle 105">
            <a:extLst>
              <a:ext uri="{FF2B5EF4-FFF2-40B4-BE49-F238E27FC236}">
                <a16:creationId xmlns:a16="http://schemas.microsoft.com/office/drawing/2014/main" id="{3E3FE531-84E1-CA40-A404-BB9DBCC1632F}"/>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pic>
        <p:nvPicPr>
          <p:cNvPr id="12" name="Graphic 11">
            <a:extLst>
              <a:ext uri="{FF2B5EF4-FFF2-40B4-BE49-F238E27FC236}">
                <a16:creationId xmlns:a16="http://schemas.microsoft.com/office/drawing/2014/main" id="{8E3D6F47-43BF-4540-9690-AE662057D21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03678" y="443432"/>
            <a:ext cx="0" cy="0"/>
          </a:xfrm>
          <a:prstGeom prst="rect">
            <a:avLst/>
          </a:prstGeom>
        </p:spPr>
      </p:pic>
      <p:pic>
        <p:nvPicPr>
          <p:cNvPr id="6" name="Graphic 5">
            <a:extLst>
              <a:ext uri="{FF2B5EF4-FFF2-40B4-BE49-F238E27FC236}">
                <a16:creationId xmlns:a16="http://schemas.microsoft.com/office/drawing/2014/main" id="{E8E2C89B-7571-F544-938F-C999797826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99917" y="735457"/>
            <a:ext cx="2247900" cy="406400"/>
          </a:xfrm>
          <a:prstGeom prst="rect">
            <a:avLst/>
          </a:prstGeom>
        </p:spPr>
      </p:pic>
      <p:pic>
        <p:nvPicPr>
          <p:cNvPr id="16" name="Graphic 15">
            <a:extLst>
              <a:ext uri="{FF2B5EF4-FFF2-40B4-BE49-F238E27FC236}">
                <a16:creationId xmlns:a16="http://schemas.microsoft.com/office/drawing/2014/main" id="{A849D536-F609-A744-B36A-8BFB5245F4C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03678" y="443432"/>
            <a:ext cx="0" cy="0"/>
          </a:xfrm>
          <a:prstGeom prst="rect">
            <a:avLst/>
          </a:prstGeom>
        </p:spPr>
      </p:pic>
      <p:pic>
        <p:nvPicPr>
          <p:cNvPr id="17" name="Graphic 16">
            <a:extLst>
              <a:ext uri="{FF2B5EF4-FFF2-40B4-BE49-F238E27FC236}">
                <a16:creationId xmlns:a16="http://schemas.microsoft.com/office/drawing/2014/main" id="{C389885A-662E-5947-8436-A98DDE93BDA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801123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_Callout Opt2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D88AF363-7A35-104E-9A0A-BC860A4A42C8}"/>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8" name="Text Placeholder 11"/>
          <p:cNvSpPr>
            <a:spLocks noGrp="1"/>
          </p:cNvSpPr>
          <p:nvPr>
            <p:ph type="body" sz="quarter" idx="15" hasCustomPrompt="1"/>
          </p:nvPr>
        </p:nvSpPr>
        <p:spPr bwMode="gray">
          <a:xfrm>
            <a:off x="8132063" y="1876358"/>
            <a:ext cx="3764662" cy="4404112"/>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1"/>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a:t>Callouts are 20pt Arial Bold sentence case lorem ipsum dolor sit </a:t>
            </a:r>
            <a:r>
              <a:rPr lang="en-US" noProof="0" err="1"/>
              <a:t>amet</a:t>
            </a:r>
            <a:r>
              <a:rPr lang="en-US" noProof="0"/>
              <a:t>, </a:t>
            </a:r>
            <a:r>
              <a:rPr lang="en-US" noProof="0" err="1"/>
              <a:t>consec</a:t>
            </a:r>
            <a:r>
              <a:rPr lang="en-US" noProof="0"/>
              <a:t> </a:t>
            </a:r>
            <a:r>
              <a:rPr lang="en-US" noProof="0" err="1"/>
              <a:t>tetuer</a:t>
            </a:r>
            <a:r>
              <a:rPr lang="en-US" noProof="0"/>
              <a:t> </a:t>
            </a:r>
            <a:r>
              <a:rPr lang="en-US" noProof="0" err="1"/>
              <a:t>adipiscing</a:t>
            </a:r>
            <a:r>
              <a:rPr lang="en-US" noProof="0"/>
              <a:t> </a:t>
            </a:r>
            <a:r>
              <a:rPr lang="en-US" noProof="0" err="1"/>
              <a:t>elit</a:t>
            </a:r>
            <a:r>
              <a:rPr lang="en-US" noProof="0"/>
              <a:t>, </a:t>
            </a:r>
            <a:r>
              <a:rPr lang="en-US" noProof="0" err="1"/>
              <a:t>sed</a:t>
            </a:r>
            <a:r>
              <a:rPr lang="en-US" noProof="0"/>
              <a:t> </a:t>
            </a:r>
            <a:r>
              <a:rPr lang="en-US" noProof="0" err="1"/>
              <a:t>diam</a:t>
            </a:r>
            <a:r>
              <a:rPr lang="en-US" noProof="0"/>
              <a:t> </a:t>
            </a:r>
            <a:r>
              <a:rPr lang="en-US" noProof="0" err="1"/>
              <a:t>nonummy</a:t>
            </a:r>
            <a:r>
              <a:rPr lang="en-US" noProof="0"/>
              <a:t> </a:t>
            </a:r>
            <a:r>
              <a:rPr lang="en-US" noProof="0" err="1"/>
              <a:t>nibh</a:t>
            </a:r>
            <a:r>
              <a:rPr lang="en-US" noProof="0"/>
              <a:t> </a:t>
            </a:r>
            <a:r>
              <a:rPr lang="en-US" noProof="0" err="1"/>
              <a:t>euismod</a:t>
            </a:r>
            <a:r>
              <a:rPr lang="en-US" noProof="0"/>
              <a:t> </a:t>
            </a:r>
            <a:r>
              <a:rPr lang="en-US" noProof="0" err="1"/>
              <a:t>tincidunt</a:t>
            </a:r>
            <a:r>
              <a:rPr lang="en-US" noProof="0"/>
              <a:t> </a:t>
            </a:r>
            <a:r>
              <a:rPr lang="en-US" noProof="0" err="1"/>
              <a:t>ut</a:t>
            </a:r>
            <a:r>
              <a:rPr lang="en-US" noProof="0"/>
              <a:t> </a:t>
            </a:r>
            <a:r>
              <a:rPr lang="en-US" noProof="0" err="1"/>
              <a:t>laoreet</a:t>
            </a:r>
            <a:r>
              <a:rPr lang="en-US" noProof="0"/>
              <a:t> dolore magna </a:t>
            </a:r>
            <a:r>
              <a:rPr lang="en-US" noProof="0" err="1"/>
              <a:t>aliquam</a:t>
            </a:r>
            <a:r>
              <a:rPr lang="en-US" noProof="0"/>
              <a:t> </a:t>
            </a:r>
            <a:r>
              <a:rPr lang="en-US" noProof="0" err="1"/>
              <a:t>erat</a:t>
            </a:r>
            <a:r>
              <a:rPr lang="en-US" noProof="0"/>
              <a:t> </a:t>
            </a:r>
            <a:r>
              <a:rPr lang="en-US" noProof="0" err="1"/>
              <a:t>volutpat</a:t>
            </a:r>
            <a:r>
              <a:rPr lang="en-US" noProof="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a:t>Headlines are 28pt Arial Bold sentence case</a:t>
            </a:r>
          </a:p>
        </p:txBody>
      </p:sp>
      <p:sp>
        <p:nvSpPr>
          <p:cNvPr id="60" name="Footer Placeholder 4">
            <a:extLst>
              <a:ext uri="{FF2B5EF4-FFF2-40B4-BE49-F238E27FC236}">
                <a16:creationId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cxnSp>
        <p:nvCxnSpPr>
          <p:cNvPr id="11" name="Straight Connector 10">
            <a:extLst>
              <a:ext uri="{FF2B5EF4-FFF2-40B4-BE49-F238E27FC236}">
                <a16:creationId xmlns:a16="http://schemas.microsoft.com/office/drawing/2014/main" id="{2BB5C6CE-599B-D241-B11C-1899212B39F3}"/>
              </a:ext>
            </a:extLst>
          </p:cNvPr>
          <p:cNvCxnSpPr>
            <a:cxnSpLocks/>
          </p:cNvCxnSpPr>
          <p:nvPr/>
        </p:nvCxnSpPr>
        <p:spPr>
          <a:xfrm>
            <a:off x="8132063" y="1784927"/>
            <a:ext cx="4148329"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33" name="Slide Number Placeholder 5">
            <a:extLst>
              <a:ext uri="{FF2B5EF4-FFF2-40B4-BE49-F238E27FC236}">
                <a16:creationId xmlns:a16="http://schemas.microsoft.com/office/drawing/2014/main" id="{5A70D40F-E06E-4AAC-8094-BC565B24D95E}"/>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2" name="Graphic 11">
            <a:extLst>
              <a:ext uri="{FF2B5EF4-FFF2-40B4-BE49-F238E27FC236}">
                <a16:creationId xmlns:a16="http://schemas.microsoft.com/office/drawing/2014/main" id="{F1328CB7-3B3E-0342-86D5-64775D744D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10" name="Graphic 9">
            <a:extLst>
              <a:ext uri="{FF2B5EF4-FFF2-40B4-BE49-F238E27FC236}">
                <a16:creationId xmlns:a16="http://schemas.microsoft.com/office/drawing/2014/main" id="{ED209FE6-0B0A-D14A-BD31-A3A61564FD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49817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lumn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191135" y="1702626"/>
            <a:ext cx="5532119" cy="458114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6" name="Content Placeholder 2">
            <a:extLst>
              <a:ext uri="{FF2B5EF4-FFF2-40B4-BE49-F238E27FC236}">
                <a16:creationId xmlns:a16="http://schemas.microsoft.com/office/drawing/2014/main" id="{92D52BD9-DFA6-1D48-973A-A6C3C874E805}"/>
              </a:ext>
            </a:extLst>
          </p:cNvPr>
          <p:cNvSpPr>
            <a:spLocks noGrp="1"/>
          </p:cNvSpPr>
          <p:nvPr>
            <p:ph idx="18" hasCustomPrompt="1"/>
          </p:nvPr>
        </p:nvSpPr>
        <p:spPr>
          <a:xfrm>
            <a:off x="384694" y="1702626"/>
            <a:ext cx="5532119"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2" name="Slide Number Placeholder 5">
            <a:extLst>
              <a:ext uri="{FF2B5EF4-FFF2-40B4-BE49-F238E27FC236}">
                <a16:creationId xmlns:a16="http://schemas.microsoft.com/office/drawing/2014/main"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0" name="Graphic 9">
            <a:extLst>
              <a:ext uri="{FF2B5EF4-FFF2-40B4-BE49-F238E27FC236}">
                <a16:creationId xmlns:a16="http://schemas.microsoft.com/office/drawing/2014/main" id="{2420C18B-DFBF-C046-8D9E-FB3BB18EF1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a16="http://schemas.microsoft.com/office/drawing/2014/main" id="{214D20CB-6BD9-3344-8B42-A798B20AE4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53852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lumn_NoSubhead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191135" y="1286358"/>
            <a:ext cx="5532119" cy="499412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6" name="Content Placeholder 2">
            <a:extLst>
              <a:ext uri="{FF2B5EF4-FFF2-40B4-BE49-F238E27FC236}">
                <a16:creationId xmlns:a16="http://schemas.microsoft.com/office/drawing/2014/main" id="{92D52BD9-DFA6-1D48-973A-A6C3C874E805}"/>
              </a:ext>
            </a:extLst>
          </p:cNvPr>
          <p:cNvSpPr>
            <a:spLocks noGrp="1"/>
          </p:cNvSpPr>
          <p:nvPr>
            <p:ph idx="18" hasCustomPrompt="1"/>
          </p:nvPr>
        </p:nvSpPr>
        <p:spPr>
          <a:xfrm>
            <a:off x="384694" y="1286358"/>
            <a:ext cx="5532119"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0" name="Graphic 9">
            <a:extLst>
              <a:ext uri="{FF2B5EF4-FFF2-40B4-BE49-F238E27FC236}">
                <a16:creationId xmlns:a16="http://schemas.microsoft.com/office/drawing/2014/main" id="{AC061BF7-30ED-394B-918A-D1835A35BE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8" name="Graphic 7">
            <a:extLst>
              <a:ext uri="{FF2B5EF4-FFF2-40B4-BE49-F238E27FC236}">
                <a16:creationId xmlns:a16="http://schemas.microsoft.com/office/drawing/2014/main" id="{E5DB0DA4-0F7F-5045-9BBE-0D82F61E59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947928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hree Column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id="{C2AC1106-6E0D-B341-B75A-C8C2F73E3F26}"/>
              </a:ext>
            </a:extLst>
          </p:cNvPr>
          <p:cNvSpPr>
            <a:spLocks noGrp="1"/>
          </p:cNvSpPr>
          <p:nvPr>
            <p:ph idx="19" hasCustomPrompt="1"/>
          </p:nvPr>
        </p:nvSpPr>
        <p:spPr>
          <a:xfrm>
            <a:off x="384694" y="1702626"/>
            <a:ext cx="3621024"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8" name="Content Placeholder 2">
            <a:extLst>
              <a:ext uri="{FF2B5EF4-FFF2-40B4-BE49-F238E27FC236}">
                <a16:creationId xmlns:a16="http://schemas.microsoft.com/office/drawing/2014/main" id="{ABC0DBC1-9787-6A4E-A4B1-E0E8BE5E8F02}"/>
              </a:ext>
            </a:extLst>
          </p:cNvPr>
          <p:cNvSpPr>
            <a:spLocks noGrp="1"/>
          </p:cNvSpPr>
          <p:nvPr>
            <p:ph idx="20" hasCustomPrompt="1"/>
          </p:nvPr>
        </p:nvSpPr>
        <p:spPr>
          <a:xfrm>
            <a:off x="8102230"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9" name="Content Placeholder 2">
            <a:extLst>
              <a:ext uri="{FF2B5EF4-FFF2-40B4-BE49-F238E27FC236}">
                <a16:creationId xmlns:a16="http://schemas.microsoft.com/office/drawing/2014/main" id="{88B0BB6F-D4FA-D54D-A387-A1834DE59B82}"/>
              </a:ext>
            </a:extLst>
          </p:cNvPr>
          <p:cNvSpPr>
            <a:spLocks noGrp="1"/>
          </p:cNvSpPr>
          <p:nvPr>
            <p:ph idx="21" hasCustomPrompt="1"/>
          </p:nvPr>
        </p:nvSpPr>
        <p:spPr>
          <a:xfrm>
            <a:off x="4243462"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p>
        </p:txBody>
      </p:sp>
      <p:sp>
        <p:nvSpPr>
          <p:cNvPr id="61" name="Footer Placeholder 4">
            <a:extLst>
              <a:ext uri="{FF2B5EF4-FFF2-40B4-BE49-F238E27FC236}">
                <a16:creationId xmlns:a16="http://schemas.microsoft.com/office/drawing/2014/main" id="{2B619D02-ECD0-CE4F-A007-98E4EF45BF9C}"/>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3" name="Slide Number Placeholder 5">
            <a:extLst>
              <a:ext uri="{FF2B5EF4-FFF2-40B4-BE49-F238E27FC236}">
                <a16:creationId xmlns:a16="http://schemas.microsoft.com/office/drawing/2014/main" id="{C02E0708-4D86-44F8-B4F9-1E6BEA5F151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1" name="Graphic 10">
            <a:extLst>
              <a:ext uri="{FF2B5EF4-FFF2-40B4-BE49-F238E27FC236}">
                <a16:creationId xmlns:a16="http://schemas.microsoft.com/office/drawing/2014/main" id="{DF16763F-C469-814B-B3F1-2A463EAEA8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10" name="Graphic 9">
            <a:extLst>
              <a:ext uri="{FF2B5EF4-FFF2-40B4-BE49-F238E27FC236}">
                <a16:creationId xmlns:a16="http://schemas.microsoft.com/office/drawing/2014/main" id="{1E46837B-2F3B-3F49-9B2E-B8C03BCF77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79062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Only - IQVIA">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id="{849B7DBB-D418-4245-8897-F7BF24A4CB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77818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Subhead_Only - IQVIA">
    <p:spTree>
      <p:nvGrpSpPr>
        <p:cNvPr id="1" name=""/>
        <p:cNvGrpSpPr/>
        <p:nvPr/>
      </p:nvGrpSpPr>
      <p:grpSpPr>
        <a:xfrm>
          <a:off x="0" y="0"/>
          <a:ext cx="0" cy="0"/>
          <a:chOff x="0" y="0"/>
          <a:chExt cx="0" cy="0"/>
        </a:xfrm>
      </p:grpSpPr>
      <p:sp>
        <p:nvSpPr>
          <p:cNvPr id="12"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p>
        </p:txBody>
      </p:sp>
      <p:sp>
        <p:nvSpPr>
          <p:cNvPr id="55" name="Footer Placeholder 4">
            <a:extLst>
              <a:ext uri="{FF2B5EF4-FFF2-40B4-BE49-F238E27FC236}">
                <a16:creationId xmlns:a16="http://schemas.microsoft.com/office/drawing/2014/main" id="{76ED9213-76D9-7A47-BBC6-21289543AEB2}"/>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5" name="Slide Number Placeholder 5">
            <a:extLst>
              <a:ext uri="{FF2B5EF4-FFF2-40B4-BE49-F238E27FC236}">
                <a16:creationId xmlns:a16="http://schemas.microsoft.com/office/drawing/2014/main" id="{1E387831-BA5F-49F6-AA7A-A7D23D1B4F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8" name="Graphic 7">
            <a:extLst>
              <a:ext uri="{FF2B5EF4-FFF2-40B4-BE49-F238E27FC236}">
                <a16:creationId xmlns:a16="http://schemas.microsoft.com/office/drawing/2014/main" id="{BCBCE073-12D8-9D4F-9B15-2F9BE4AC35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7" name="Graphic 6">
            <a:extLst>
              <a:ext uri="{FF2B5EF4-FFF2-40B4-BE49-F238E27FC236}">
                <a16:creationId xmlns:a16="http://schemas.microsoft.com/office/drawing/2014/main" id="{1B41ADD7-88C0-DB40-906A-BEDD0E1B96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19936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ogo Only - IQVIA">
    <p:spTree>
      <p:nvGrpSpPr>
        <p:cNvPr id="1" name=""/>
        <p:cNvGrpSpPr/>
        <p:nvPr/>
      </p:nvGrpSpPr>
      <p:grpSpPr>
        <a:xfrm>
          <a:off x="0" y="0"/>
          <a:ext cx="0" cy="0"/>
          <a:chOff x="0" y="0"/>
          <a:chExt cx="0" cy="0"/>
        </a:xfrm>
      </p:grpSpPr>
      <p:sp>
        <p:nvSpPr>
          <p:cNvPr id="53" name="Footer Placeholder 4">
            <a:extLst>
              <a:ext uri="{FF2B5EF4-FFF2-40B4-BE49-F238E27FC236}">
                <a16:creationId xmlns:a16="http://schemas.microsoft.com/office/drawing/2014/main" id="{EBE92459-5CCD-6042-9D0E-BAC9DA03F841}"/>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1" name="Slide Number Placeholder 5">
            <a:extLst>
              <a:ext uri="{FF2B5EF4-FFF2-40B4-BE49-F238E27FC236}">
                <a16:creationId xmlns:a16="http://schemas.microsoft.com/office/drawing/2014/main" id="{75C2CC54-E1EC-4DF9-A3B0-2009DB97279A}"/>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6" name="Graphic 5">
            <a:extLst>
              <a:ext uri="{FF2B5EF4-FFF2-40B4-BE49-F238E27FC236}">
                <a16:creationId xmlns:a16="http://schemas.microsoft.com/office/drawing/2014/main" id="{A8B63251-79DB-3544-890F-9DDA614A5D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5" name="Graphic 4">
            <a:extLst>
              <a:ext uri="{FF2B5EF4-FFF2-40B4-BE49-F238E27FC236}">
                <a16:creationId xmlns:a16="http://schemas.microsoft.com/office/drawing/2014/main" id="{37FE4F4C-058F-1246-9292-27658894B4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25636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 IQVIA">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DEFF783-1996-4984-99EE-7B1AC1AE1A3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spTree>
    <p:extLst>
      <p:ext uri="{BB962C8B-B14F-4D97-AF65-F5344CB8AC3E}">
        <p14:creationId xmlns:p14="http://schemas.microsoft.com/office/powerpoint/2010/main" val="302316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able of Contents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a:p>
        </p:txBody>
      </p:sp>
      <p:sp>
        <p:nvSpPr>
          <p:cNvPr id="54" name="Content Placeholder 2">
            <a:extLst>
              <a:ext uri="{FF2B5EF4-FFF2-40B4-BE49-F238E27FC236}">
                <a16:creationId xmlns:a16="http://schemas.microsoft.com/office/drawing/2014/main" id="{FC9B35E8-F292-2B42-952E-06F2F248C602}"/>
              </a:ext>
            </a:extLst>
          </p:cNvPr>
          <p:cNvSpPr>
            <a:spLocks noGrp="1"/>
          </p:cNvSpPr>
          <p:nvPr>
            <p:ph idx="1" hasCustomPrompt="1"/>
          </p:nvPr>
        </p:nvSpPr>
        <p:spPr>
          <a:xfrm>
            <a:off x="1962418" y="1561892"/>
            <a:ext cx="91639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7" name="Title 3">
            <a:extLst>
              <a:ext uri="{FF2B5EF4-FFF2-40B4-BE49-F238E27FC236}">
                <a16:creationId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a:t>Table of contents or Agenda</a:t>
            </a:r>
          </a:p>
        </p:txBody>
      </p:sp>
      <p:grpSp>
        <p:nvGrpSpPr>
          <p:cNvPr id="4" name="Group 3">
            <a:extLst>
              <a:ext uri="{FF2B5EF4-FFF2-40B4-BE49-F238E27FC236}">
                <a16:creationId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7" name="Oval 96">
                <a:extLst>
                  <a:ext uri="{FF2B5EF4-FFF2-40B4-BE49-F238E27FC236}">
                    <a16:creationId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8" name="Oval 97">
                <a:extLst>
                  <a:ext uri="{FF2B5EF4-FFF2-40B4-BE49-F238E27FC236}">
                    <a16:creationId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79" name="Group 78">
              <a:extLst>
                <a:ext uri="{FF2B5EF4-FFF2-40B4-BE49-F238E27FC236}">
                  <a16:creationId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4" name="Oval 93">
                <a:extLst>
                  <a:ext uri="{FF2B5EF4-FFF2-40B4-BE49-F238E27FC236}">
                    <a16:creationId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5" name="Oval 94">
                <a:extLst>
                  <a:ext uri="{FF2B5EF4-FFF2-40B4-BE49-F238E27FC236}">
                    <a16:creationId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0" name="Group 79">
              <a:extLst>
                <a:ext uri="{FF2B5EF4-FFF2-40B4-BE49-F238E27FC236}">
                  <a16:creationId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1" name="Rectangle 90">
                <a:extLst>
                  <a:ext uri="{FF2B5EF4-FFF2-40B4-BE49-F238E27FC236}">
                    <a16:creationId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2" name="Oval 91">
                <a:extLst>
                  <a:ext uri="{FF2B5EF4-FFF2-40B4-BE49-F238E27FC236}">
                    <a16:creationId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1" name="Group 80">
              <a:extLst>
                <a:ext uri="{FF2B5EF4-FFF2-40B4-BE49-F238E27FC236}">
                  <a16:creationId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8" name="Oval 87">
                <a:extLst>
                  <a:ext uri="{FF2B5EF4-FFF2-40B4-BE49-F238E27FC236}">
                    <a16:creationId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9" name="Rectangle 88">
                <a:extLst>
                  <a:ext uri="{FF2B5EF4-FFF2-40B4-BE49-F238E27FC236}">
                    <a16:creationId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2" name="Group 81">
              <a:extLst>
                <a:ext uri="{FF2B5EF4-FFF2-40B4-BE49-F238E27FC236}">
                  <a16:creationId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5" name="Oval 84">
                <a:extLst>
                  <a:ext uri="{FF2B5EF4-FFF2-40B4-BE49-F238E27FC236}">
                    <a16:creationId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6" name="Rectangle 85">
                <a:extLst>
                  <a:ext uri="{FF2B5EF4-FFF2-40B4-BE49-F238E27FC236}">
                    <a16:creationId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3" name="Freeform: Shape 102">
              <a:extLst>
                <a:ext uri="{FF2B5EF4-FFF2-40B4-BE49-F238E27FC236}">
                  <a16:creationId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Freeform: Shape 105">
              <a:extLst>
                <a:ext uri="{FF2B5EF4-FFF2-40B4-BE49-F238E27FC236}">
                  <a16:creationId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2" name="Freeform: Shape 111">
              <a:extLst>
                <a:ext uri="{FF2B5EF4-FFF2-40B4-BE49-F238E27FC236}">
                  <a16:creationId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5" name="Freeform: Shape 114">
              <a:extLst>
                <a:ext uri="{FF2B5EF4-FFF2-40B4-BE49-F238E27FC236}">
                  <a16:creationId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8" name="Freeform: Shape 117">
              <a:extLst>
                <a:ext uri="{FF2B5EF4-FFF2-40B4-BE49-F238E27FC236}">
                  <a16:creationId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56" name="Slide Number Placeholder 5">
            <a:extLst>
              <a:ext uri="{FF2B5EF4-FFF2-40B4-BE49-F238E27FC236}">
                <a16:creationId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34" name="Graphic 33">
            <a:extLst>
              <a:ext uri="{FF2B5EF4-FFF2-40B4-BE49-F238E27FC236}">
                <a16:creationId xmlns:a16="http://schemas.microsoft.com/office/drawing/2014/main" id="{18FC357D-3DB1-1B43-8FB6-6F70286F74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33" name="Graphic 32">
            <a:extLst>
              <a:ext uri="{FF2B5EF4-FFF2-40B4-BE49-F238E27FC236}">
                <a16:creationId xmlns:a16="http://schemas.microsoft.com/office/drawing/2014/main" id="{AB890B20-7C27-E743-AFC7-1377DA7424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66868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able of Contents_Two Column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a:p>
        </p:txBody>
      </p:sp>
      <p:sp>
        <p:nvSpPr>
          <p:cNvPr id="54" name="Content Placeholder 2">
            <a:extLst>
              <a:ext uri="{FF2B5EF4-FFF2-40B4-BE49-F238E27FC236}">
                <a16:creationId xmlns:a16="http://schemas.microsoft.com/office/drawing/2014/main" id="{FC9B35E8-F292-2B42-952E-06F2F248C602}"/>
              </a:ext>
            </a:extLst>
          </p:cNvPr>
          <p:cNvSpPr>
            <a:spLocks noGrp="1"/>
          </p:cNvSpPr>
          <p:nvPr>
            <p:ph idx="1" hasCustomPrompt="1"/>
          </p:nvPr>
        </p:nvSpPr>
        <p:spPr>
          <a:xfrm>
            <a:off x="1962418" y="1561892"/>
            <a:ext cx="44427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7" name="Title 3">
            <a:extLst>
              <a:ext uri="{FF2B5EF4-FFF2-40B4-BE49-F238E27FC236}">
                <a16:creationId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a:t>Table of contents or Agenda</a:t>
            </a:r>
          </a:p>
        </p:txBody>
      </p:sp>
      <p:grpSp>
        <p:nvGrpSpPr>
          <p:cNvPr id="4" name="Group 3">
            <a:extLst>
              <a:ext uri="{FF2B5EF4-FFF2-40B4-BE49-F238E27FC236}">
                <a16:creationId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7" name="Oval 96">
                <a:extLst>
                  <a:ext uri="{FF2B5EF4-FFF2-40B4-BE49-F238E27FC236}">
                    <a16:creationId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8" name="Oval 97">
                <a:extLst>
                  <a:ext uri="{FF2B5EF4-FFF2-40B4-BE49-F238E27FC236}">
                    <a16:creationId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79" name="Group 78">
              <a:extLst>
                <a:ext uri="{FF2B5EF4-FFF2-40B4-BE49-F238E27FC236}">
                  <a16:creationId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4" name="Oval 93">
                <a:extLst>
                  <a:ext uri="{FF2B5EF4-FFF2-40B4-BE49-F238E27FC236}">
                    <a16:creationId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5" name="Oval 94">
                <a:extLst>
                  <a:ext uri="{FF2B5EF4-FFF2-40B4-BE49-F238E27FC236}">
                    <a16:creationId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0" name="Group 79">
              <a:extLst>
                <a:ext uri="{FF2B5EF4-FFF2-40B4-BE49-F238E27FC236}">
                  <a16:creationId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1" name="Rectangle 90">
                <a:extLst>
                  <a:ext uri="{FF2B5EF4-FFF2-40B4-BE49-F238E27FC236}">
                    <a16:creationId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2" name="Oval 91">
                <a:extLst>
                  <a:ext uri="{FF2B5EF4-FFF2-40B4-BE49-F238E27FC236}">
                    <a16:creationId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1" name="Group 80">
              <a:extLst>
                <a:ext uri="{FF2B5EF4-FFF2-40B4-BE49-F238E27FC236}">
                  <a16:creationId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8" name="Oval 87">
                <a:extLst>
                  <a:ext uri="{FF2B5EF4-FFF2-40B4-BE49-F238E27FC236}">
                    <a16:creationId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9" name="Rectangle 88">
                <a:extLst>
                  <a:ext uri="{FF2B5EF4-FFF2-40B4-BE49-F238E27FC236}">
                    <a16:creationId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2" name="Group 81">
              <a:extLst>
                <a:ext uri="{FF2B5EF4-FFF2-40B4-BE49-F238E27FC236}">
                  <a16:creationId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5" name="Oval 84">
                <a:extLst>
                  <a:ext uri="{FF2B5EF4-FFF2-40B4-BE49-F238E27FC236}">
                    <a16:creationId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6" name="Rectangle 85">
                <a:extLst>
                  <a:ext uri="{FF2B5EF4-FFF2-40B4-BE49-F238E27FC236}">
                    <a16:creationId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3" name="Freeform: Shape 102">
              <a:extLst>
                <a:ext uri="{FF2B5EF4-FFF2-40B4-BE49-F238E27FC236}">
                  <a16:creationId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Freeform: Shape 105">
              <a:extLst>
                <a:ext uri="{FF2B5EF4-FFF2-40B4-BE49-F238E27FC236}">
                  <a16:creationId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2" name="Freeform: Shape 111">
              <a:extLst>
                <a:ext uri="{FF2B5EF4-FFF2-40B4-BE49-F238E27FC236}">
                  <a16:creationId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5" name="Freeform: Shape 114">
              <a:extLst>
                <a:ext uri="{FF2B5EF4-FFF2-40B4-BE49-F238E27FC236}">
                  <a16:creationId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8" name="Freeform: Shape 117">
              <a:extLst>
                <a:ext uri="{FF2B5EF4-FFF2-40B4-BE49-F238E27FC236}">
                  <a16:creationId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56" name="Slide Number Placeholder 5">
            <a:extLst>
              <a:ext uri="{FF2B5EF4-FFF2-40B4-BE49-F238E27FC236}">
                <a16:creationId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sp>
        <p:nvSpPr>
          <p:cNvPr id="34" name="Content Placeholder 2">
            <a:extLst>
              <a:ext uri="{FF2B5EF4-FFF2-40B4-BE49-F238E27FC236}">
                <a16:creationId xmlns:a16="http://schemas.microsoft.com/office/drawing/2014/main" id="{A38DDCEC-B402-6B40-82F9-F72F5C447EC7}"/>
              </a:ext>
            </a:extLst>
          </p:cNvPr>
          <p:cNvSpPr>
            <a:spLocks noGrp="1"/>
          </p:cNvSpPr>
          <p:nvPr>
            <p:ph idx="10" hasCustomPrompt="1"/>
          </p:nvPr>
        </p:nvSpPr>
        <p:spPr>
          <a:xfrm>
            <a:off x="6679523" y="1561892"/>
            <a:ext cx="4446878"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pic>
        <p:nvPicPr>
          <p:cNvPr id="35" name="Graphic 34">
            <a:extLst>
              <a:ext uri="{FF2B5EF4-FFF2-40B4-BE49-F238E27FC236}">
                <a16:creationId xmlns:a16="http://schemas.microsoft.com/office/drawing/2014/main" id="{9C8C25AB-04B1-1747-A689-D16DAAB4CD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36" name="Graphic 35">
            <a:extLst>
              <a:ext uri="{FF2B5EF4-FFF2-40B4-BE49-F238E27FC236}">
                <a16:creationId xmlns:a16="http://schemas.microsoft.com/office/drawing/2014/main" id="{4BC7BA97-D1F6-6142-A1BF-69BAA576E6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22733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Blu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rgbClr val="7FD1EF"/>
                </a:solidFill>
                <a:ea typeface="Arial" charset="0"/>
                <a:cs typeface="Arial" charset="0"/>
              </a:rPr>
              <a:t>© 2020. All rights reserved. IQVIA</a:t>
            </a:r>
            <a:r>
              <a:rPr lang="en-US" sz="800" baseline="30000">
                <a:solidFill>
                  <a:srgbClr val="7FD1EF"/>
                </a:solidFill>
                <a:ea typeface="Arial" charset="0"/>
                <a:cs typeface="Arial" charset="0"/>
              </a:rPr>
              <a:t>®</a:t>
            </a:r>
            <a:r>
              <a:rPr lang="en-US" sz="800">
                <a:solidFill>
                  <a:srgbClr val="7FD1EF"/>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BFE8F7"/>
                </a:solidFill>
              </a:defRPr>
            </a:lvl1pPr>
          </a:lstStyle>
          <a:p>
            <a:pPr lvl="0"/>
            <a:r>
              <a:rPr lang="en-US"/>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2"/>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4" name="Rectangle 103">
            <a:extLst>
              <a:ext uri="{FF2B5EF4-FFF2-40B4-BE49-F238E27FC236}">
                <a16:creationId xmlns:a16="http://schemas.microsoft.com/office/drawing/2014/main" id="{8F7C616C-CE7B-444E-93B8-D347D03AD088}"/>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5" name="Rectangle 104">
            <a:extLst>
              <a:ext uri="{FF2B5EF4-FFF2-40B4-BE49-F238E27FC236}">
                <a16:creationId xmlns:a16="http://schemas.microsoft.com/office/drawing/2014/main" id="{57602089-F58B-C84C-B4AB-BF6733B00F42}"/>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Rectangle 105">
            <a:extLst>
              <a:ext uri="{FF2B5EF4-FFF2-40B4-BE49-F238E27FC236}">
                <a16:creationId xmlns:a16="http://schemas.microsoft.com/office/drawing/2014/main" id="{3E3FE531-84E1-CA40-A404-BB9DBCC1632F}"/>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pic>
        <p:nvPicPr>
          <p:cNvPr id="16" name="Graphic 15">
            <a:extLst>
              <a:ext uri="{FF2B5EF4-FFF2-40B4-BE49-F238E27FC236}">
                <a16:creationId xmlns:a16="http://schemas.microsoft.com/office/drawing/2014/main" id="{0A1AF0D6-51EF-1945-B4E8-68EF85E87D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5" name="Graphic 14">
            <a:extLst>
              <a:ext uri="{FF2B5EF4-FFF2-40B4-BE49-F238E27FC236}">
                <a16:creationId xmlns:a16="http://schemas.microsoft.com/office/drawing/2014/main" id="{FA0C75DF-794A-7740-B701-C5E07B943A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90137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Half Photo Lef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07A7498E-6C5A-334A-934D-1310A399752F}"/>
              </a:ext>
            </a:extLst>
          </p:cNvPr>
          <p:cNvSpPr>
            <a:spLocks noGrp="1"/>
          </p:cNvSpPr>
          <p:nvPr>
            <p:ph type="pic" sz="quarter" idx="12"/>
          </p:nvPr>
        </p:nvSpPr>
        <p:spPr>
          <a:xfrm>
            <a:off x="0" y="0"/>
            <a:ext cx="6108192" cy="6858000"/>
          </a:xfrm>
          <a:prstGeom prst="rect">
            <a:avLst/>
          </a:prstGeom>
          <a:blipFill>
            <a:blip r:embed="rId2"/>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p>
        </p:txBody>
      </p:sp>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503691"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4" name="Title 1"/>
          <p:cNvSpPr>
            <a:spLocks noGrp="1"/>
          </p:cNvSpPr>
          <p:nvPr>
            <p:ph type="title" hasCustomPrompt="1"/>
          </p:nvPr>
        </p:nvSpPr>
        <p:spPr>
          <a:xfrm>
            <a:off x="6485711" y="1079592"/>
            <a:ext cx="5237542" cy="768263"/>
          </a:xfrm>
          <a:prstGeom prst="rect">
            <a:avLst/>
          </a:prstGeom>
        </p:spPr>
        <p:txBody>
          <a:bodyPr anchor="b" anchorCtr="0"/>
          <a:lstStyle>
            <a:lvl1pPr>
              <a:defRPr sz="2000" b="1">
                <a:solidFill>
                  <a:schemeClr val="tx1"/>
                </a:solidFill>
              </a:defRPr>
            </a:lvl1pPr>
          </a:lstStyle>
          <a:p>
            <a:r>
              <a:rPr lang="en-US"/>
              <a:t>Headlines are 20pt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6485710" y="6387858"/>
            <a:ext cx="3184467"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sp>
        <p:nvSpPr>
          <p:cNvPr id="11" name="Text Placeholder 21">
            <a:extLst>
              <a:ext uri="{FF2B5EF4-FFF2-40B4-BE49-F238E27FC236}">
                <a16:creationId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a:t>NOTE: All photos used in this layout must be cropped to 6.68” wide X 7.5” tall at 150dpi resolution</a:t>
            </a:r>
          </a:p>
        </p:txBody>
      </p:sp>
      <p:pic>
        <p:nvPicPr>
          <p:cNvPr id="12" name="Graphic 11">
            <a:extLst>
              <a:ext uri="{FF2B5EF4-FFF2-40B4-BE49-F238E27FC236}">
                <a16:creationId xmlns:a16="http://schemas.microsoft.com/office/drawing/2014/main" id="{BB9E4976-132F-F449-8124-B504F37C98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76299" y="6535995"/>
            <a:ext cx="1143000" cy="215900"/>
          </a:xfrm>
          <a:prstGeom prst="rect">
            <a:avLst/>
          </a:prstGeom>
        </p:spPr>
      </p:pic>
      <p:pic>
        <p:nvPicPr>
          <p:cNvPr id="13" name="Graphic 12">
            <a:extLst>
              <a:ext uri="{FF2B5EF4-FFF2-40B4-BE49-F238E27FC236}">
                <a16:creationId xmlns:a16="http://schemas.microsoft.com/office/drawing/2014/main" id="{9FA5B910-89DD-174C-A26A-EA59611881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91738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alf Photo Right - IQVIA">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08ABCCBF-3981-0241-8287-3903E6249049}"/>
              </a:ext>
            </a:extLst>
          </p:cNvPr>
          <p:cNvSpPr>
            <a:spLocks noGrp="1"/>
          </p:cNvSpPr>
          <p:nvPr>
            <p:ph type="pic" sz="quarter" idx="12"/>
          </p:nvPr>
        </p:nvSpPr>
        <p:spPr>
          <a:xfrm>
            <a:off x="6083808" y="0"/>
            <a:ext cx="6108192" cy="6858000"/>
          </a:xfrm>
          <a:prstGeom prst="rect">
            <a:avLst/>
          </a:prstGeom>
          <a:blipFill>
            <a:blip r:embed="rId2"/>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sp>
        <p:nvSpPr>
          <p:cNvPr id="11" name="Text Placeholder 21">
            <a:extLst>
              <a:ext uri="{FF2B5EF4-FFF2-40B4-BE49-F238E27FC236}">
                <a16:creationId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a:t>NOTE: All photos used in this layout must be cropped to 6.68” wide X 7.5” tall at 150dpi resolution</a:t>
            </a:r>
          </a:p>
        </p:txBody>
      </p:sp>
      <p:sp>
        <p:nvSpPr>
          <p:cNvPr id="13" name="Title 1">
            <a:extLst>
              <a:ext uri="{FF2B5EF4-FFF2-40B4-BE49-F238E27FC236}">
                <a16:creationId xmlns:a16="http://schemas.microsoft.com/office/drawing/2014/main" id="{DB8F1DF2-27A3-8249-8796-6A002E0D8CF0}"/>
              </a:ext>
            </a:extLst>
          </p:cNvPr>
          <p:cNvSpPr>
            <a:spLocks noGrp="1"/>
          </p:cNvSpPr>
          <p:nvPr>
            <p:ph type="title" hasCustomPrompt="1"/>
          </p:nvPr>
        </p:nvSpPr>
        <p:spPr>
          <a:xfrm>
            <a:off x="384694" y="1079592"/>
            <a:ext cx="5237543" cy="768263"/>
          </a:xfrm>
          <a:prstGeom prst="rect">
            <a:avLst/>
          </a:prstGeom>
        </p:spPr>
        <p:txBody>
          <a:bodyPr anchor="b" anchorCtr="0"/>
          <a:lstStyle>
            <a:lvl1pPr>
              <a:defRPr sz="2000" b="1">
                <a:solidFill>
                  <a:schemeClr val="tx1"/>
                </a:solidFill>
              </a:defRPr>
            </a:lvl1pPr>
          </a:lstStyle>
          <a:p>
            <a:r>
              <a:rPr lang="en-US"/>
              <a:t>Headlines are 20pt Arial Bold sentence case</a:t>
            </a:r>
          </a:p>
        </p:txBody>
      </p:sp>
      <p:sp>
        <p:nvSpPr>
          <p:cNvPr id="15" name="Footer Placeholder 4">
            <a:extLst>
              <a:ext uri="{FF2B5EF4-FFF2-40B4-BE49-F238E27FC236}">
                <a16:creationId xmlns:a16="http://schemas.microsoft.com/office/drawing/2014/main" id="{9DD56D8B-7A45-7247-92A2-DECA0DA4B2B6}"/>
              </a:ext>
            </a:extLst>
          </p:cNvPr>
          <p:cNvSpPr>
            <a:spLocks noGrp="1"/>
          </p:cNvSpPr>
          <p:nvPr>
            <p:ph type="ftr" sz="quarter" idx="3"/>
          </p:nvPr>
        </p:nvSpPr>
        <p:spPr bwMode="gray">
          <a:xfrm>
            <a:off x="384694" y="6387858"/>
            <a:ext cx="5237543"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8" name="Content Placeholder 2">
            <a:extLst>
              <a:ext uri="{FF2B5EF4-FFF2-40B4-BE49-F238E27FC236}">
                <a16:creationId xmlns:a16="http://schemas.microsoft.com/office/drawing/2014/main" id="{04B5D617-8638-9248-B078-99CA6D58FCAF}"/>
              </a:ext>
            </a:extLst>
          </p:cNvPr>
          <p:cNvSpPr>
            <a:spLocks noGrp="1"/>
          </p:cNvSpPr>
          <p:nvPr>
            <p:ph idx="19" hasCustomPrompt="1"/>
          </p:nvPr>
        </p:nvSpPr>
        <p:spPr>
          <a:xfrm>
            <a:off x="402674"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Tree>
    <p:extLst>
      <p:ext uri="{BB962C8B-B14F-4D97-AF65-F5344CB8AC3E}">
        <p14:creationId xmlns:p14="http://schemas.microsoft.com/office/powerpoint/2010/main" val="219680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ivider Photo Left - IQVIA">
    <p:bg>
      <p:bgPr>
        <a:solidFill>
          <a:schemeClr val="bg1"/>
        </a:solidFill>
        <a:effectLst/>
      </p:bgPr>
    </p:bg>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1EBA7B86-AF66-5642-80C5-A8A4D9FEB9C2}"/>
              </a:ext>
            </a:extLst>
          </p:cNvPr>
          <p:cNvSpPr>
            <a:spLocks noGrp="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p>
        </p:txBody>
      </p:sp>
      <p:sp>
        <p:nvSpPr>
          <p:cNvPr id="10" name="Title 1">
            <a:extLst>
              <a:ext uri="{FF2B5EF4-FFF2-40B4-BE49-F238E27FC236}">
                <a16:creationId xmlns:a16="http://schemas.microsoft.com/office/drawing/2014/main" id="{43B40F6B-0093-4E4E-93B6-688B272C1086}"/>
              </a:ext>
            </a:extLst>
          </p:cNvPr>
          <p:cNvSpPr>
            <a:spLocks noGrp="1"/>
          </p:cNvSpPr>
          <p:nvPr>
            <p:ph type="title" hasCustomPrompt="1"/>
          </p:nvPr>
        </p:nvSpPr>
        <p:spPr bwMode="white">
          <a:xfrm>
            <a:off x="1044112" y="0"/>
            <a:ext cx="4114799" cy="2971800"/>
          </a:xfrm>
          <a:prstGeom prst="rect">
            <a:avLst/>
          </a:prstGeom>
          <a:solidFill>
            <a:srgbClr val="F4F4F4"/>
          </a:solidFill>
          <a:ln>
            <a:noFill/>
          </a:ln>
        </p:spPr>
        <p:txBody>
          <a:bodyPr lIns="274320" anchor="ctr" anchorCtr="0"/>
          <a:lstStyle>
            <a:lvl1pPr>
              <a:lnSpc>
                <a:spcPct val="100000"/>
              </a:lnSpc>
              <a:defRPr sz="3600" b="1">
                <a:solidFill>
                  <a:schemeClr val="accent1"/>
                </a:solidFill>
              </a:defRPr>
            </a:lvl1pPr>
          </a:lstStyle>
          <a:p>
            <a:r>
              <a:rPr lang="en-US"/>
              <a:t>Photo dividers with text on left 36pt Arial Bold sentence case</a:t>
            </a:r>
          </a:p>
        </p:txBody>
      </p:sp>
      <p:sp>
        <p:nvSpPr>
          <p:cNvPr id="5" name="Slide Number Placeholder 5">
            <a:extLst>
              <a:ext uri="{FF2B5EF4-FFF2-40B4-BE49-F238E27FC236}">
                <a16:creationId xmlns:a16="http://schemas.microsoft.com/office/drawing/2014/main" id="{7D62E9D9-E5C1-F84F-9915-F25709579CD2}"/>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sp>
        <p:nvSpPr>
          <p:cNvPr id="6" name="Text Placeholder 21">
            <a:extLst>
              <a:ext uri="{FF2B5EF4-FFF2-40B4-BE49-F238E27FC236}">
                <a16:creationId xmlns:a16="http://schemas.microsoft.com/office/drawing/2014/main" id="{72E2FA7F-1AB5-4252-BF66-00A17FC6F030}"/>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a:t>NOTE: All photos used in this layout must be cropped to 13.33” wide X 7.5” tall at 150dpi resolution</a:t>
            </a:r>
          </a:p>
        </p:txBody>
      </p:sp>
    </p:spTree>
    <p:extLst>
      <p:ext uri="{BB962C8B-B14F-4D97-AF65-F5344CB8AC3E}">
        <p14:creationId xmlns:p14="http://schemas.microsoft.com/office/powerpoint/2010/main" val="164803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ivider Photo Righ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D8C96C06-AFDA-BB43-A8AD-9713C5A7978C}"/>
              </a:ext>
            </a:extLst>
          </p:cNvPr>
          <p:cNvSpPr>
            <a:spLocks noGrp="1" noChangeAspect="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p>
        </p:txBody>
      </p:sp>
      <p:sp>
        <p:nvSpPr>
          <p:cNvPr id="6" name="Slide Number Placeholder 5">
            <a:extLst>
              <a:ext uri="{FF2B5EF4-FFF2-40B4-BE49-F238E27FC236}">
                <a16:creationId xmlns:a16="http://schemas.microsoft.com/office/drawing/2014/main" id="{29EE2810-5A25-4006-AC1A-C7724FC47010}"/>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sp>
        <p:nvSpPr>
          <p:cNvPr id="9" name="Title 1">
            <a:extLst>
              <a:ext uri="{FF2B5EF4-FFF2-40B4-BE49-F238E27FC236}">
                <a16:creationId xmlns:a16="http://schemas.microsoft.com/office/drawing/2014/main" id="{0E374672-D2D3-4DCE-8649-950F3EAEDBB8}"/>
              </a:ext>
            </a:extLst>
          </p:cNvPr>
          <p:cNvSpPr>
            <a:spLocks noGrp="1"/>
          </p:cNvSpPr>
          <p:nvPr>
            <p:ph type="title" hasCustomPrompt="1"/>
          </p:nvPr>
        </p:nvSpPr>
        <p:spPr bwMode="white">
          <a:xfrm>
            <a:off x="7033089" y="0"/>
            <a:ext cx="4114799" cy="2971800"/>
          </a:xfrm>
          <a:prstGeom prst="rect">
            <a:avLst/>
          </a:prstGeom>
          <a:solidFill>
            <a:srgbClr val="F4F4F4"/>
          </a:solidFill>
        </p:spPr>
        <p:txBody>
          <a:bodyPr lIns="274320" anchor="ctr" anchorCtr="0"/>
          <a:lstStyle>
            <a:lvl1pPr>
              <a:lnSpc>
                <a:spcPct val="100000"/>
              </a:lnSpc>
              <a:defRPr sz="3600" b="1">
                <a:solidFill>
                  <a:schemeClr val="accent1"/>
                </a:solidFill>
              </a:defRPr>
            </a:lvl1pPr>
          </a:lstStyle>
          <a:p>
            <a:r>
              <a:rPr lang="en-US"/>
              <a:t>Photo dividers with text on right 36pt Arial Bold sentence case</a:t>
            </a:r>
          </a:p>
        </p:txBody>
      </p:sp>
      <p:sp>
        <p:nvSpPr>
          <p:cNvPr id="7" name="Text Placeholder 21">
            <a:extLst>
              <a:ext uri="{FF2B5EF4-FFF2-40B4-BE49-F238E27FC236}">
                <a16:creationId xmlns:a16="http://schemas.microsoft.com/office/drawing/2014/main" id="{24BBE5E7-5805-45C0-A8D8-6F96062DEC21}"/>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a:t>NOTE: All photos used in this layout must be cropped to 13.33” wide X 7.5” tall at 150dpi resolution</a:t>
            </a:r>
          </a:p>
        </p:txBody>
      </p:sp>
    </p:spTree>
    <p:extLst>
      <p:ext uri="{BB962C8B-B14F-4D97-AF65-F5344CB8AC3E}">
        <p14:creationId xmlns:p14="http://schemas.microsoft.com/office/powerpoint/2010/main" val="208855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ivider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Title 1">
            <a:extLst>
              <a:ext uri="{FF2B5EF4-FFF2-40B4-BE49-F238E27FC236}">
                <a16:creationId xmlns:a16="http://schemas.microsoft.com/office/drawing/2014/main"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bg1"/>
                </a:solidFill>
              </a:defRPr>
            </a:lvl1pPr>
          </a:lstStyle>
          <a:p>
            <a:r>
              <a:rPr lang="en-US"/>
              <a:t>Dividers are 36pt Arial Bold sentence case</a:t>
            </a:r>
          </a:p>
        </p:txBody>
      </p:sp>
      <p:sp>
        <p:nvSpPr>
          <p:cNvPr id="11" name="Slide Number Placeholder 5">
            <a:extLst>
              <a:ext uri="{FF2B5EF4-FFF2-40B4-BE49-F238E27FC236}">
                <a16:creationId xmlns:a16="http://schemas.microsoft.com/office/drawing/2014/main"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grpSp>
        <p:nvGrpSpPr>
          <p:cNvPr id="57" name="Group 56">
            <a:extLst>
              <a:ext uri="{FF2B5EF4-FFF2-40B4-BE49-F238E27FC236}">
                <a16:creationId xmlns:a16="http://schemas.microsoft.com/office/drawing/2014/main"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a16="http://schemas.microsoft.com/office/drawing/2014/main"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59" name="Freeform 58">
              <a:extLst>
                <a:ext uri="{FF2B5EF4-FFF2-40B4-BE49-F238E27FC236}">
                  <a16:creationId xmlns:a16="http://schemas.microsoft.com/office/drawing/2014/main"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68" name="Freeform 67">
              <a:extLst>
                <a:ext uri="{FF2B5EF4-FFF2-40B4-BE49-F238E27FC236}">
                  <a16:creationId xmlns:a16="http://schemas.microsoft.com/office/drawing/2014/main"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9" name="Freeform 68">
              <a:extLst>
                <a:ext uri="{FF2B5EF4-FFF2-40B4-BE49-F238E27FC236}">
                  <a16:creationId xmlns:a16="http://schemas.microsoft.com/office/drawing/2014/main"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pic>
        <p:nvPicPr>
          <p:cNvPr id="12" name="Graphic 11">
            <a:extLst>
              <a:ext uri="{FF2B5EF4-FFF2-40B4-BE49-F238E27FC236}">
                <a16:creationId xmlns:a16="http://schemas.microsoft.com/office/drawing/2014/main" id="{B9A207CB-7D3D-2245-B4EB-AB96C5D60E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0" name="Graphic 9">
            <a:extLst>
              <a:ext uri="{FF2B5EF4-FFF2-40B4-BE49-F238E27FC236}">
                <a16:creationId xmlns:a16="http://schemas.microsoft.com/office/drawing/2014/main" id="{2097A297-0518-B946-B9DB-E1ECD62C26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94536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ivider Light Grey - IQVIA">
    <p:bg>
      <p:bgPr>
        <a:solidFill>
          <a:srgbClr val="F4F4F4"/>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C0F63227-657D-4706-8FAB-F4C17696833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
        <p:nvSpPr>
          <p:cNvPr id="60" name="Title 1">
            <a:extLst>
              <a:ext uri="{FF2B5EF4-FFF2-40B4-BE49-F238E27FC236}">
                <a16:creationId xmlns:a16="http://schemas.microsoft.com/office/drawing/2014/main"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accent2"/>
                </a:solidFill>
              </a:defRPr>
            </a:lvl1pPr>
          </a:lstStyle>
          <a:p>
            <a:r>
              <a:rPr lang="en-US"/>
              <a:t>Dividers are 36pt Arial Bold sentence case</a:t>
            </a:r>
          </a:p>
        </p:txBody>
      </p:sp>
      <p:sp>
        <p:nvSpPr>
          <p:cNvPr id="11" name="Slide Number Placeholder 5">
            <a:extLst>
              <a:ext uri="{FF2B5EF4-FFF2-40B4-BE49-F238E27FC236}">
                <a16:creationId xmlns:a16="http://schemas.microsoft.com/office/drawing/2014/main"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grpSp>
        <p:nvGrpSpPr>
          <p:cNvPr id="57" name="Group 56">
            <a:extLst>
              <a:ext uri="{FF2B5EF4-FFF2-40B4-BE49-F238E27FC236}">
                <a16:creationId xmlns:a16="http://schemas.microsoft.com/office/drawing/2014/main"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a16="http://schemas.microsoft.com/office/drawing/2014/main"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59" name="Freeform 58">
              <a:extLst>
                <a:ext uri="{FF2B5EF4-FFF2-40B4-BE49-F238E27FC236}">
                  <a16:creationId xmlns:a16="http://schemas.microsoft.com/office/drawing/2014/main"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68" name="Freeform 67">
              <a:extLst>
                <a:ext uri="{FF2B5EF4-FFF2-40B4-BE49-F238E27FC236}">
                  <a16:creationId xmlns:a16="http://schemas.microsoft.com/office/drawing/2014/main"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9" name="Freeform 68">
              <a:extLst>
                <a:ext uri="{FF2B5EF4-FFF2-40B4-BE49-F238E27FC236}">
                  <a16:creationId xmlns:a16="http://schemas.microsoft.com/office/drawing/2014/main"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Tree>
    <p:extLst>
      <p:ext uri="{BB962C8B-B14F-4D97-AF65-F5344CB8AC3E}">
        <p14:creationId xmlns:p14="http://schemas.microsoft.com/office/powerpoint/2010/main" val="164820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 IQVIA">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4E85BE28-1C3E-4A79-9B84-3BC2D0438DD8}"/>
              </a:ext>
            </a:extLst>
          </p:cNvPr>
          <p:cNvSpPr/>
          <p:nvPr/>
        </p:nvSpPr>
        <p:spPr bwMode="gray">
          <a:xfrm>
            <a:off x="353877" y="-1"/>
            <a:ext cx="11484246" cy="68580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nvGrpSpPr>
          <p:cNvPr id="84" name="Group 83">
            <a:extLst>
              <a:ext uri="{FF2B5EF4-FFF2-40B4-BE49-F238E27FC236}">
                <a16:creationId xmlns:a16="http://schemas.microsoft.com/office/drawing/2014/main" id="{B2BC05FF-F7B1-2643-B9FF-FE7362631CA8}"/>
              </a:ext>
            </a:extLst>
          </p:cNvPr>
          <p:cNvGrpSpPr/>
          <p:nvPr/>
        </p:nvGrpSpPr>
        <p:grpSpPr>
          <a:xfrm>
            <a:off x="7036244" y="2752016"/>
            <a:ext cx="5155756" cy="3703320"/>
            <a:chOff x="7036244" y="2752016"/>
            <a:chExt cx="5155756" cy="3703320"/>
          </a:xfrm>
          <a:solidFill>
            <a:schemeClr val="accent1"/>
          </a:solidFill>
        </p:grpSpPr>
        <p:sp>
          <p:nvSpPr>
            <p:cNvPr id="85" name="Freeform 84">
              <a:extLst>
                <a:ext uri="{FF2B5EF4-FFF2-40B4-BE49-F238E27FC236}">
                  <a16:creationId xmlns:a16="http://schemas.microsoft.com/office/drawing/2014/main" id="{54AF320E-9B8F-3143-935B-C21387DC95B0}"/>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86" name="Freeform 85">
              <a:extLst>
                <a:ext uri="{FF2B5EF4-FFF2-40B4-BE49-F238E27FC236}">
                  <a16:creationId xmlns:a16="http://schemas.microsoft.com/office/drawing/2014/main" id="{4B250C1E-384C-5A4D-B493-4F16109AFBFE}"/>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87" name="Freeform 86">
              <a:extLst>
                <a:ext uri="{FF2B5EF4-FFF2-40B4-BE49-F238E27FC236}">
                  <a16:creationId xmlns:a16="http://schemas.microsoft.com/office/drawing/2014/main" id="{5A2F5A00-A48E-1A46-9393-ED80FF031B14}"/>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8" name="Freeform 87">
              <a:extLst>
                <a:ext uri="{FF2B5EF4-FFF2-40B4-BE49-F238E27FC236}">
                  <a16:creationId xmlns:a16="http://schemas.microsoft.com/office/drawing/2014/main" id="{796862EF-B16A-7B49-B5EF-1F789A62F17C}"/>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82" name="Text Placeholder 3">
            <a:extLst>
              <a:ext uri="{FF2B5EF4-FFF2-40B4-BE49-F238E27FC236}">
                <a16:creationId xmlns:a16="http://schemas.microsoft.com/office/drawing/2014/main" id="{43B517CD-81B5-1241-9C7C-2B8168938CD4}"/>
              </a:ext>
            </a:extLst>
          </p:cNvPr>
          <p:cNvSpPr>
            <a:spLocks noGrp="1"/>
          </p:cNvSpPr>
          <p:nvPr>
            <p:ph type="body" sz="quarter" idx="10" hasCustomPrompt="1"/>
          </p:nvPr>
        </p:nvSpPr>
        <p:spPr>
          <a:xfrm>
            <a:off x="1082212" y="4988527"/>
            <a:ext cx="5381689" cy="365760"/>
          </a:xfrm>
          <a:prstGeom prst="rect">
            <a:avLst/>
          </a:prstGeom>
        </p:spPr>
        <p:txBody>
          <a:bodyPr/>
          <a:lstStyle>
            <a:lvl1pPr marL="0" indent="0" algn="r">
              <a:lnSpc>
                <a:spcPct val="100000"/>
              </a:lnSpc>
              <a:buNone/>
              <a:defRPr sz="1800" b="0" i="1">
                <a:solidFill>
                  <a:schemeClr val="accent2"/>
                </a:solidFill>
              </a:defRPr>
            </a:lvl1pPr>
          </a:lstStyle>
          <a:p>
            <a:pPr lvl="0"/>
            <a:r>
              <a:rPr lang="en-US"/>
              <a:t>— Attribution Line</a:t>
            </a:r>
          </a:p>
        </p:txBody>
      </p:sp>
      <p:sp>
        <p:nvSpPr>
          <p:cNvPr id="2" name="Title 1"/>
          <p:cNvSpPr>
            <a:spLocks noGrp="1"/>
          </p:cNvSpPr>
          <p:nvPr>
            <p:ph type="ctrTitle" hasCustomPrompt="1"/>
          </p:nvPr>
        </p:nvSpPr>
        <p:spPr>
          <a:xfrm>
            <a:off x="1082212" y="1809398"/>
            <a:ext cx="5785628" cy="2970500"/>
          </a:xfrm>
          <a:prstGeom prst="rect">
            <a:avLst/>
          </a:prstGeom>
        </p:spPr>
        <p:txBody>
          <a:bodyPr anchor="t" anchorCtr="0"/>
          <a:lstStyle>
            <a:lvl1pPr marL="0" marR="0" indent="0" algn="l" defTabSz="914400" rtl="0" eaLnBrk="1" fontAlgn="auto" latinLnBrk="0" hangingPunct="1">
              <a:lnSpc>
                <a:spcPct val="100000"/>
              </a:lnSpc>
              <a:spcBef>
                <a:spcPct val="0"/>
              </a:spcBef>
              <a:spcAft>
                <a:spcPts val="0"/>
              </a:spcAft>
              <a:buClrTx/>
              <a:buSzTx/>
              <a:buFontTx/>
              <a:buNone/>
              <a:tabLst/>
              <a:defRPr sz="3200" b="0" i="0" baseline="0">
                <a:solidFill>
                  <a:schemeClr val="accent2"/>
                </a:solidFill>
              </a:defRPr>
            </a:lvl1pPr>
          </a:lstStyle>
          <a:p>
            <a:r>
              <a:rPr lang="en-US"/>
              <a:t>Place quote here in 32pt Arial sentence case with quote attribution. Up to 6 lines of text can be used.”</a:t>
            </a:r>
          </a:p>
        </p:txBody>
      </p:sp>
      <p:sp>
        <p:nvSpPr>
          <p:cNvPr id="75" name="TextBox 74">
            <a:extLst>
              <a:ext uri="{FF2B5EF4-FFF2-40B4-BE49-F238E27FC236}">
                <a16:creationId xmlns:a16="http://schemas.microsoft.com/office/drawing/2014/main" id="{6A04865E-13FE-4711-97A9-D413EE17A679}"/>
              </a:ext>
            </a:extLst>
          </p:cNvPr>
          <p:cNvSpPr txBox="1"/>
          <p:nvPr/>
        </p:nvSpPr>
        <p:spPr>
          <a:xfrm>
            <a:off x="379147" y="1416103"/>
            <a:ext cx="937240" cy="1569660"/>
          </a:xfrm>
          <a:custGeom>
            <a:avLst/>
            <a:gdLst>
              <a:gd name="connsiteX0" fmla="*/ 0 w 937240"/>
              <a:gd name="connsiteY0" fmla="*/ 0 h 1862048"/>
              <a:gd name="connsiteX1" fmla="*/ 937240 w 937240"/>
              <a:gd name="connsiteY1" fmla="*/ 0 h 1862048"/>
              <a:gd name="connsiteX2" fmla="*/ 937240 w 937240"/>
              <a:gd name="connsiteY2" fmla="*/ 1862048 h 1862048"/>
              <a:gd name="connsiteX3" fmla="*/ 0 w 937240"/>
              <a:gd name="connsiteY3" fmla="*/ 1862048 h 1862048"/>
              <a:gd name="connsiteX4" fmla="*/ 0 w 937240"/>
              <a:gd name="connsiteY4" fmla="*/ 0 h 1862048"/>
              <a:gd name="connsiteX0" fmla="*/ 0 w 937240"/>
              <a:gd name="connsiteY0" fmla="*/ 0 h 1862048"/>
              <a:gd name="connsiteX1" fmla="*/ 937240 w 937240"/>
              <a:gd name="connsiteY1" fmla="*/ 0 h 1862048"/>
              <a:gd name="connsiteX2" fmla="*/ 698700 w 937240"/>
              <a:gd name="connsiteY2" fmla="*/ 1225944 h 1862048"/>
              <a:gd name="connsiteX3" fmla="*/ 0 w 937240"/>
              <a:gd name="connsiteY3" fmla="*/ 1862048 h 1862048"/>
              <a:gd name="connsiteX4" fmla="*/ 0 w 937240"/>
              <a:gd name="connsiteY4" fmla="*/ 0 h 1862048"/>
              <a:gd name="connsiteX0" fmla="*/ 0 w 937240"/>
              <a:gd name="connsiteY0" fmla="*/ 0 h 1225944"/>
              <a:gd name="connsiteX1" fmla="*/ 937240 w 937240"/>
              <a:gd name="connsiteY1" fmla="*/ 0 h 1225944"/>
              <a:gd name="connsiteX2" fmla="*/ 698700 w 937240"/>
              <a:gd name="connsiteY2" fmla="*/ 1225944 h 1225944"/>
              <a:gd name="connsiteX3" fmla="*/ 53009 w 937240"/>
              <a:gd name="connsiteY3" fmla="*/ 960901 h 1225944"/>
              <a:gd name="connsiteX4" fmla="*/ 0 w 937240"/>
              <a:gd name="connsiteY4" fmla="*/ 0 h 1225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40" h="1225944">
                <a:moveTo>
                  <a:pt x="0" y="0"/>
                </a:moveTo>
                <a:lnTo>
                  <a:pt x="937240" y="0"/>
                </a:lnTo>
                <a:lnTo>
                  <a:pt x="698700" y="1225944"/>
                </a:lnTo>
                <a:lnTo>
                  <a:pt x="53009" y="960901"/>
                </a:lnTo>
                <a:lnTo>
                  <a:pt x="0" y="0"/>
                </a:lnTo>
                <a:close/>
              </a:path>
            </a:pathLst>
          </a:custGeom>
          <a:noFill/>
        </p:spPr>
        <p:txBody>
          <a:bodyPr wrap="square" rtlCol="0">
            <a:spAutoFit/>
          </a:bodyPr>
          <a:lstStyle/>
          <a:p>
            <a:r>
              <a:rPr lang="en-US" sz="9600" b="1">
                <a:solidFill>
                  <a:schemeClr val="accent2"/>
                </a:solidFill>
                <a:latin typeface="Arial" panose="020B0604020202020204" pitchFamily="34" charset="0"/>
                <a:cs typeface="Arial" panose="020B0604020202020204" pitchFamily="34" charset="0"/>
              </a:rPr>
              <a:t>“</a:t>
            </a:r>
          </a:p>
        </p:txBody>
      </p:sp>
      <p:sp>
        <p:nvSpPr>
          <p:cNvPr id="65" name="Footer Placeholder 4">
            <a:extLst>
              <a:ext uri="{FF2B5EF4-FFF2-40B4-BE49-F238E27FC236}">
                <a16:creationId xmlns:a16="http://schemas.microsoft.com/office/drawing/2014/main" id="{2B5EAC86-5955-6C44-B473-E9638CE45BEE}"/>
              </a:ext>
            </a:extLst>
          </p:cNvPr>
          <p:cNvSpPr>
            <a:spLocks noGrp="1"/>
          </p:cNvSpPr>
          <p:nvPr>
            <p:ph type="ftr" sz="quarter" idx="3"/>
          </p:nvPr>
        </p:nvSpPr>
        <p:spPr bwMode="gray">
          <a:xfrm>
            <a:off x="1082212" y="6387858"/>
            <a:ext cx="8587966"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66" name="Slide Number Placeholder 5">
            <a:extLst>
              <a:ext uri="{FF2B5EF4-FFF2-40B4-BE49-F238E27FC236}">
                <a16:creationId xmlns:a16="http://schemas.microsoft.com/office/drawing/2014/main" id="{0B8041C5-D44C-8F4A-BD08-5435D5173B91}"/>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7F7F7F"/>
                </a:solidFill>
              </a:rPr>
              <a:t>‹#›</a:t>
            </a:fld>
            <a:endParaRPr lang="en-US" sz="800" b="0">
              <a:solidFill>
                <a:srgbClr val="7F7F7F"/>
              </a:solidFill>
            </a:endParaRPr>
          </a:p>
        </p:txBody>
      </p:sp>
      <p:pic>
        <p:nvPicPr>
          <p:cNvPr id="15" name="Graphic 14">
            <a:extLst>
              <a:ext uri="{FF2B5EF4-FFF2-40B4-BE49-F238E27FC236}">
                <a16:creationId xmlns:a16="http://schemas.microsoft.com/office/drawing/2014/main" id="{5676FBE2-B43F-5C47-8389-AD3C99D975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4" name="Graphic 13">
            <a:extLst>
              <a:ext uri="{FF2B5EF4-FFF2-40B4-BE49-F238E27FC236}">
                <a16:creationId xmlns:a16="http://schemas.microsoft.com/office/drawing/2014/main" id="{5E54EF48-C603-844E-86D0-A4AC0707BF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245278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ought Slid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E54A23A-653F-044A-872E-96D84FA8FBB7}"/>
              </a:ext>
            </a:extLst>
          </p:cNvPr>
          <p:cNvGrpSpPr/>
          <p:nvPr/>
        </p:nvGrpSpPr>
        <p:grpSpPr>
          <a:xfrm>
            <a:off x="0" y="1460563"/>
            <a:ext cx="2550984" cy="4676908"/>
            <a:chOff x="0" y="1403413"/>
            <a:chExt cx="2550984" cy="4676908"/>
          </a:xfrm>
          <a:solidFill>
            <a:schemeClr val="accent1"/>
          </a:solidFill>
        </p:grpSpPr>
        <p:grpSp>
          <p:nvGrpSpPr>
            <p:cNvPr id="9" name="Group 8">
              <a:extLst>
                <a:ext uri="{FF2B5EF4-FFF2-40B4-BE49-F238E27FC236}">
                  <a16:creationId xmlns:a16="http://schemas.microsoft.com/office/drawing/2014/main" id="{844260B0-4CB4-D64E-9C92-5124265DA7A3}"/>
                </a:ext>
              </a:extLst>
            </p:cNvPr>
            <p:cNvGrpSpPr/>
            <p:nvPr/>
          </p:nvGrpSpPr>
          <p:grpSpPr>
            <a:xfrm>
              <a:off x="1" y="4502072"/>
              <a:ext cx="1013573" cy="545364"/>
              <a:chOff x="1" y="4502072"/>
              <a:chExt cx="1013573" cy="545364"/>
            </a:xfrm>
            <a:grpFill/>
          </p:grpSpPr>
          <p:sp>
            <p:nvSpPr>
              <p:cNvPr id="64" name="Rectangle 63">
                <a:extLst>
                  <a:ext uri="{FF2B5EF4-FFF2-40B4-BE49-F238E27FC236}">
                    <a16:creationId xmlns:a16="http://schemas.microsoft.com/office/drawing/2014/main" id="{AFE54BDC-92F7-FF47-96F4-48A8CED3C760}"/>
                  </a:ext>
                </a:extLst>
              </p:cNvPr>
              <p:cNvSpPr/>
              <p:nvPr/>
            </p:nvSpPr>
            <p:spPr>
              <a:xfrm>
                <a:off x="1" y="4502072"/>
                <a:ext cx="73504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5" name="Oval 64">
                <a:extLst>
                  <a:ext uri="{FF2B5EF4-FFF2-40B4-BE49-F238E27FC236}">
                    <a16:creationId xmlns:a16="http://schemas.microsoft.com/office/drawing/2014/main" id="{BBC52103-9224-6C4C-89DA-F8113C00854E}"/>
                  </a:ext>
                </a:extLst>
              </p:cNvPr>
              <p:cNvSpPr/>
              <p:nvPr/>
            </p:nvSpPr>
            <p:spPr>
              <a:xfrm>
                <a:off x="468210"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 name="Group 7">
              <a:extLst>
                <a:ext uri="{FF2B5EF4-FFF2-40B4-BE49-F238E27FC236}">
                  <a16:creationId xmlns:a16="http://schemas.microsoft.com/office/drawing/2014/main" id="{A0C066D0-213A-4E42-B2BA-FB39C744A96E}"/>
                </a:ext>
              </a:extLst>
            </p:cNvPr>
            <p:cNvGrpSpPr/>
            <p:nvPr/>
          </p:nvGrpSpPr>
          <p:grpSpPr>
            <a:xfrm>
              <a:off x="0" y="3469185"/>
              <a:ext cx="1162174" cy="545364"/>
              <a:chOff x="0" y="3469185"/>
              <a:chExt cx="1162174" cy="545364"/>
            </a:xfrm>
            <a:grpFill/>
          </p:grpSpPr>
          <p:sp>
            <p:nvSpPr>
              <p:cNvPr id="66" name="Rectangle 65">
                <a:extLst>
                  <a:ext uri="{FF2B5EF4-FFF2-40B4-BE49-F238E27FC236}">
                    <a16:creationId xmlns:a16="http://schemas.microsoft.com/office/drawing/2014/main" id="{DA67A407-7D4D-3749-9A23-617DCB2CC42B}"/>
                  </a:ext>
                </a:extLst>
              </p:cNvPr>
              <p:cNvSpPr/>
              <p:nvPr/>
            </p:nvSpPr>
            <p:spPr>
              <a:xfrm>
                <a:off x="0" y="3469185"/>
                <a:ext cx="8836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7" name="Oval 66">
                <a:extLst>
                  <a:ext uri="{FF2B5EF4-FFF2-40B4-BE49-F238E27FC236}">
                    <a16:creationId xmlns:a16="http://schemas.microsoft.com/office/drawing/2014/main" id="{35FFBBA7-854B-B748-B093-1CE3952BB1BD}"/>
                  </a:ext>
                </a:extLst>
              </p:cNvPr>
              <p:cNvSpPr/>
              <p:nvPr/>
            </p:nvSpPr>
            <p:spPr>
              <a:xfrm>
                <a:off x="616810"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7" name="Group 6">
              <a:extLst>
                <a:ext uri="{FF2B5EF4-FFF2-40B4-BE49-F238E27FC236}">
                  <a16:creationId xmlns:a16="http://schemas.microsoft.com/office/drawing/2014/main" id="{30143330-49E8-4D4D-A683-BA5AC4536F35}"/>
                </a:ext>
              </a:extLst>
            </p:cNvPr>
            <p:cNvGrpSpPr/>
            <p:nvPr/>
          </p:nvGrpSpPr>
          <p:grpSpPr>
            <a:xfrm>
              <a:off x="0" y="2436300"/>
              <a:ext cx="1023436" cy="545364"/>
              <a:chOff x="0" y="2440184"/>
              <a:chExt cx="1023436" cy="545364"/>
            </a:xfrm>
            <a:grpFill/>
          </p:grpSpPr>
          <p:sp>
            <p:nvSpPr>
              <p:cNvPr id="68" name="Rectangle 67">
                <a:extLst>
                  <a:ext uri="{FF2B5EF4-FFF2-40B4-BE49-F238E27FC236}">
                    <a16:creationId xmlns:a16="http://schemas.microsoft.com/office/drawing/2014/main" id="{8036A379-1707-5D4E-AAD8-4CD10718D475}"/>
                  </a:ext>
                </a:extLst>
              </p:cNvPr>
              <p:cNvSpPr/>
              <p:nvPr/>
            </p:nvSpPr>
            <p:spPr>
              <a:xfrm>
                <a:off x="0" y="2440184"/>
                <a:ext cx="74406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9" name="Oval 68">
                <a:extLst>
                  <a:ext uri="{FF2B5EF4-FFF2-40B4-BE49-F238E27FC236}">
                    <a16:creationId xmlns:a16="http://schemas.microsoft.com/office/drawing/2014/main" id="{EB1666CD-BEF0-4D4B-BA70-902CCBD452A2}"/>
                  </a:ext>
                </a:extLst>
              </p:cNvPr>
              <p:cNvSpPr/>
              <p:nvPr/>
            </p:nvSpPr>
            <p:spPr>
              <a:xfrm>
                <a:off x="478072" y="2440184"/>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6" name="Group 5">
              <a:extLst>
                <a:ext uri="{FF2B5EF4-FFF2-40B4-BE49-F238E27FC236}">
                  <a16:creationId xmlns:a16="http://schemas.microsoft.com/office/drawing/2014/main" id="{C6437A27-019B-564D-B996-C91C1F5CC2C9}"/>
                </a:ext>
              </a:extLst>
            </p:cNvPr>
            <p:cNvGrpSpPr/>
            <p:nvPr/>
          </p:nvGrpSpPr>
          <p:grpSpPr>
            <a:xfrm>
              <a:off x="876713" y="5534957"/>
              <a:ext cx="1674271" cy="545364"/>
              <a:chOff x="876236" y="5534957"/>
              <a:chExt cx="1674271" cy="545364"/>
            </a:xfrm>
            <a:grpFill/>
          </p:grpSpPr>
          <p:sp>
            <p:nvSpPr>
              <p:cNvPr id="70" name="Rectangle 69">
                <a:extLst>
                  <a:ext uri="{FF2B5EF4-FFF2-40B4-BE49-F238E27FC236}">
                    <a16:creationId xmlns:a16="http://schemas.microsoft.com/office/drawing/2014/main" id="{AA63EA5C-5E6E-BC4A-9E7A-94DE3B6280E8}"/>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1" name="Oval 70">
                <a:extLst>
                  <a:ext uri="{FF2B5EF4-FFF2-40B4-BE49-F238E27FC236}">
                    <a16:creationId xmlns:a16="http://schemas.microsoft.com/office/drawing/2014/main" id="{7A0BB5E6-BAD7-3F49-A359-BE26A2F6BE4C}"/>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2" name="Oval 71">
                <a:extLst>
                  <a:ext uri="{FF2B5EF4-FFF2-40B4-BE49-F238E27FC236}">
                    <a16:creationId xmlns:a16="http://schemas.microsoft.com/office/drawing/2014/main" id="{1C16252C-42E7-844C-86B3-C65D63364C8F}"/>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5" name="Group 4">
              <a:extLst>
                <a:ext uri="{FF2B5EF4-FFF2-40B4-BE49-F238E27FC236}">
                  <a16:creationId xmlns:a16="http://schemas.microsoft.com/office/drawing/2014/main" id="{ADF5CA18-ACA9-2A42-A4F3-CA7027AC1183}"/>
                </a:ext>
              </a:extLst>
            </p:cNvPr>
            <p:cNvGrpSpPr/>
            <p:nvPr/>
          </p:nvGrpSpPr>
          <p:grpSpPr>
            <a:xfrm>
              <a:off x="1404844" y="4502072"/>
              <a:ext cx="1146140" cy="545364"/>
              <a:chOff x="1404367" y="4502072"/>
              <a:chExt cx="1146140" cy="545364"/>
            </a:xfrm>
            <a:grpFill/>
          </p:grpSpPr>
          <p:sp>
            <p:nvSpPr>
              <p:cNvPr id="73" name="Rectangle 72">
                <a:extLst>
                  <a:ext uri="{FF2B5EF4-FFF2-40B4-BE49-F238E27FC236}">
                    <a16:creationId xmlns:a16="http://schemas.microsoft.com/office/drawing/2014/main" id="{EF9009F8-F40E-4142-9FD4-5F82D827183E}"/>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4" name="Oval 73">
                <a:extLst>
                  <a:ext uri="{FF2B5EF4-FFF2-40B4-BE49-F238E27FC236}">
                    <a16:creationId xmlns:a16="http://schemas.microsoft.com/office/drawing/2014/main" id="{F656972E-4EE4-B440-BF3B-7C50C2F4AFD2}"/>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5" name="Oval 74">
                <a:extLst>
                  <a:ext uri="{FF2B5EF4-FFF2-40B4-BE49-F238E27FC236}">
                    <a16:creationId xmlns:a16="http://schemas.microsoft.com/office/drawing/2014/main" id="{856FC643-92EC-5446-B635-5272B44ABBC4}"/>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4" name="Group 3">
              <a:extLst>
                <a:ext uri="{FF2B5EF4-FFF2-40B4-BE49-F238E27FC236}">
                  <a16:creationId xmlns:a16="http://schemas.microsoft.com/office/drawing/2014/main" id="{57F13C1C-5A0B-E349-81D8-289CF597EFF6}"/>
                </a:ext>
              </a:extLst>
            </p:cNvPr>
            <p:cNvGrpSpPr/>
            <p:nvPr/>
          </p:nvGrpSpPr>
          <p:grpSpPr>
            <a:xfrm>
              <a:off x="1563753" y="3469185"/>
              <a:ext cx="987231" cy="545364"/>
              <a:chOff x="1560101" y="3469185"/>
              <a:chExt cx="987231" cy="545364"/>
            </a:xfrm>
            <a:grpFill/>
          </p:grpSpPr>
          <p:sp>
            <p:nvSpPr>
              <p:cNvPr id="76" name="Oval 75">
                <a:extLst>
                  <a:ext uri="{FF2B5EF4-FFF2-40B4-BE49-F238E27FC236}">
                    <a16:creationId xmlns:a16="http://schemas.microsoft.com/office/drawing/2014/main" id="{B4037E36-7ECF-7242-B733-14F93EF6E7A7}"/>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7" name="Rectangle 76">
                <a:extLst>
                  <a:ext uri="{FF2B5EF4-FFF2-40B4-BE49-F238E27FC236}">
                    <a16:creationId xmlns:a16="http://schemas.microsoft.com/office/drawing/2014/main" id="{13A075E0-B627-254E-A4FB-378B4E95EDE4}"/>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8" name="Oval 77">
                <a:extLst>
                  <a:ext uri="{FF2B5EF4-FFF2-40B4-BE49-F238E27FC236}">
                    <a16:creationId xmlns:a16="http://schemas.microsoft.com/office/drawing/2014/main" id="{B2AE0DCE-94BE-7947-8768-92F78F9D7213}"/>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3" name="Group 2">
              <a:extLst>
                <a:ext uri="{FF2B5EF4-FFF2-40B4-BE49-F238E27FC236}">
                  <a16:creationId xmlns:a16="http://schemas.microsoft.com/office/drawing/2014/main" id="{16D361C0-AC3B-D84D-9A88-5FC411D00470}"/>
                </a:ext>
              </a:extLst>
            </p:cNvPr>
            <p:cNvGrpSpPr/>
            <p:nvPr/>
          </p:nvGrpSpPr>
          <p:grpSpPr>
            <a:xfrm>
              <a:off x="1416321" y="2436300"/>
              <a:ext cx="1134663" cy="545364"/>
              <a:chOff x="1415887" y="2436300"/>
              <a:chExt cx="1134663" cy="545364"/>
            </a:xfrm>
            <a:grpFill/>
          </p:grpSpPr>
          <p:sp>
            <p:nvSpPr>
              <p:cNvPr id="79" name="Oval 78">
                <a:extLst>
                  <a:ext uri="{FF2B5EF4-FFF2-40B4-BE49-F238E27FC236}">
                    <a16:creationId xmlns:a16="http://schemas.microsoft.com/office/drawing/2014/main" id="{1603488A-FE35-DC44-B59F-D73A4174124C}"/>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0" name="Oval 79">
                <a:extLst>
                  <a:ext uri="{FF2B5EF4-FFF2-40B4-BE49-F238E27FC236}">
                    <a16:creationId xmlns:a16="http://schemas.microsoft.com/office/drawing/2014/main" id="{F562BC2A-8E8F-8F4A-AF64-D93514A83DE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1" name="Rectangle 80">
                <a:extLst>
                  <a:ext uri="{FF2B5EF4-FFF2-40B4-BE49-F238E27FC236}">
                    <a16:creationId xmlns:a16="http://schemas.microsoft.com/office/drawing/2014/main" id="{45DA935B-E728-D449-B962-9C993F9194C3}"/>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2" name="Group 1">
              <a:extLst>
                <a:ext uri="{FF2B5EF4-FFF2-40B4-BE49-F238E27FC236}">
                  <a16:creationId xmlns:a16="http://schemas.microsoft.com/office/drawing/2014/main" id="{37C5B5FC-28F8-6A43-9D03-F89AA5DADC09}"/>
                </a:ext>
              </a:extLst>
            </p:cNvPr>
            <p:cNvGrpSpPr/>
            <p:nvPr/>
          </p:nvGrpSpPr>
          <p:grpSpPr>
            <a:xfrm>
              <a:off x="898206" y="1403413"/>
              <a:ext cx="1652778" cy="545364"/>
              <a:chOff x="898206" y="1403413"/>
              <a:chExt cx="1652778" cy="545364"/>
            </a:xfrm>
            <a:grpFill/>
          </p:grpSpPr>
          <p:sp>
            <p:nvSpPr>
              <p:cNvPr id="82" name="Oval 81">
                <a:extLst>
                  <a:ext uri="{FF2B5EF4-FFF2-40B4-BE49-F238E27FC236}">
                    <a16:creationId xmlns:a16="http://schemas.microsoft.com/office/drawing/2014/main" id="{B34D7784-E348-154F-80D9-BA83F6D4D68E}"/>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3" name="Oval 82">
                <a:extLst>
                  <a:ext uri="{FF2B5EF4-FFF2-40B4-BE49-F238E27FC236}">
                    <a16:creationId xmlns:a16="http://schemas.microsoft.com/office/drawing/2014/main" id="{2849EC6B-F9A7-F742-813C-BBB1639B37A5}"/>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4" name="Rectangle 83">
                <a:extLst>
                  <a:ext uri="{FF2B5EF4-FFF2-40B4-BE49-F238E27FC236}">
                    <a16:creationId xmlns:a16="http://schemas.microsoft.com/office/drawing/2014/main" id="{81DB5796-D137-AF40-AB92-A11E96841BD6}"/>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85" name="Freeform 84">
              <a:extLst>
                <a:ext uri="{FF2B5EF4-FFF2-40B4-BE49-F238E27FC236}">
                  <a16:creationId xmlns:a16="http://schemas.microsoft.com/office/drawing/2014/main" id="{2606B288-B2E5-CB4F-9CD4-6304B4259D84}"/>
                </a:ext>
              </a:extLst>
            </p:cNvPr>
            <p:cNvSpPr/>
            <p:nvPr/>
          </p:nvSpPr>
          <p:spPr>
            <a:xfrm>
              <a:off x="1945" y="5534957"/>
              <a:ext cx="476127" cy="545364"/>
            </a:xfrm>
            <a:custGeom>
              <a:avLst/>
              <a:gdLst>
                <a:gd name="connsiteX0" fmla="*/ 0 w 476127"/>
                <a:gd name="connsiteY0" fmla="*/ 0 h 545364"/>
                <a:gd name="connsiteX1" fmla="*/ 197590 w 476127"/>
                <a:gd name="connsiteY1" fmla="*/ 0 h 545364"/>
                <a:gd name="connsiteX2" fmla="*/ 197590 w 476127"/>
                <a:gd name="connsiteY2" fmla="*/ 590 h 545364"/>
                <a:gd name="connsiteX3" fmla="*/ 203445 w 476127"/>
                <a:gd name="connsiteY3" fmla="*/ 0 h 545364"/>
                <a:gd name="connsiteX4" fmla="*/ 476127 w 476127"/>
                <a:gd name="connsiteY4" fmla="*/ 272682 h 545364"/>
                <a:gd name="connsiteX5" fmla="*/ 203445 w 476127"/>
                <a:gd name="connsiteY5" fmla="*/ 545364 h 545364"/>
                <a:gd name="connsiteX6" fmla="*/ 197590 w 476127"/>
                <a:gd name="connsiteY6" fmla="*/ 544774 h 545364"/>
                <a:gd name="connsiteX7" fmla="*/ 197590 w 476127"/>
                <a:gd name="connsiteY7" fmla="*/ 545364 h 545364"/>
                <a:gd name="connsiteX8" fmla="*/ 0 w 476127"/>
                <a:gd name="connsiteY8" fmla="*/ 545364 h 545364"/>
                <a:gd name="connsiteX9" fmla="*/ 0 w 476127"/>
                <a:gd name="connsiteY9" fmla="*/ 452614 h 545364"/>
                <a:gd name="connsiteX10" fmla="*/ 0 w 476127"/>
                <a:gd name="connsiteY10" fmla="*/ 92750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6127" h="545364">
                  <a:moveTo>
                    <a:pt x="0" y="0"/>
                  </a:moveTo>
                  <a:lnTo>
                    <a:pt x="197590" y="0"/>
                  </a:lnTo>
                  <a:lnTo>
                    <a:pt x="197590" y="590"/>
                  </a:lnTo>
                  <a:lnTo>
                    <a:pt x="203445" y="0"/>
                  </a:lnTo>
                  <a:cubicBezTo>
                    <a:pt x="354043" y="0"/>
                    <a:pt x="476127" y="122084"/>
                    <a:pt x="476127" y="272682"/>
                  </a:cubicBezTo>
                  <a:cubicBezTo>
                    <a:pt x="476127" y="423280"/>
                    <a:pt x="354043" y="545364"/>
                    <a:pt x="203445" y="545364"/>
                  </a:cubicBezTo>
                  <a:lnTo>
                    <a:pt x="197590" y="544774"/>
                  </a:lnTo>
                  <a:lnTo>
                    <a:pt x="197590" y="545364"/>
                  </a:lnTo>
                  <a:lnTo>
                    <a:pt x="0" y="545364"/>
                  </a:lnTo>
                  <a:lnTo>
                    <a:pt x="0" y="452614"/>
                  </a:lnTo>
                  <a:lnTo>
                    <a:pt x="0" y="927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6" name="Freeform 85">
              <a:extLst>
                <a:ext uri="{FF2B5EF4-FFF2-40B4-BE49-F238E27FC236}">
                  <a16:creationId xmlns:a16="http://schemas.microsoft.com/office/drawing/2014/main" id="{18324F76-739D-5A41-8026-F96B96947F97}"/>
                </a:ext>
              </a:extLst>
            </p:cNvPr>
            <p:cNvSpPr/>
            <p:nvPr/>
          </p:nvSpPr>
          <p:spPr>
            <a:xfrm>
              <a:off x="0" y="1403413"/>
              <a:ext cx="501699" cy="545364"/>
            </a:xfrm>
            <a:custGeom>
              <a:avLst/>
              <a:gdLst>
                <a:gd name="connsiteX0" fmla="*/ 1 w 501699"/>
                <a:gd name="connsiteY0" fmla="*/ 0 h 545364"/>
                <a:gd name="connsiteX1" fmla="*/ 223169 w 501699"/>
                <a:gd name="connsiteY1" fmla="*/ 0 h 545364"/>
                <a:gd name="connsiteX2" fmla="*/ 223169 w 501699"/>
                <a:gd name="connsiteY2" fmla="*/ 590 h 545364"/>
                <a:gd name="connsiteX3" fmla="*/ 229017 w 501699"/>
                <a:gd name="connsiteY3" fmla="*/ 0 h 545364"/>
                <a:gd name="connsiteX4" fmla="*/ 501699 w 501699"/>
                <a:gd name="connsiteY4" fmla="*/ 272682 h 545364"/>
                <a:gd name="connsiteX5" fmla="*/ 229017 w 501699"/>
                <a:gd name="connsiteY5" fmla="*/ 545364 h 545364"/>
                <a:gd name="connsiteX6" fmla="*/ 223169 w 501699"/>
                <a:gd name="connsiteY6" fmla="*/ 544775 h 545364"/>
                <a:gd name="connsiteX7" fmla="*/ 223169 w 501699"/>
                <a:gd name="connsiteY7" fmla="*/ 545364 h 545364"/>
                <a:gd name="connsiteX8" fmla="*/ 1 w 501699"/>
                <a:gd name="connsiteY8" fmla="*/ 545364 h 545364"/>
                <a:gd name="connsiteX9" fmla="*/ 1 w 501699"/>
                <a:gd name="connsiteY9" fmla="*/ 419791 h 545364"/>
                <a:gd name="connsiteX10" fmla="*/ 0 w 501699"/>
                <a:gd name="connsiteY10" fmla="*/ 419789 h 545364"/>
                <a:gd name="connsiteX11" fmla="*/ 0 w 501699"/>
                <a:gd name="connsiteY11" fmla="*/ 125575 h 545364"/>
                <a:gd name="connsiteX12" fmla="*/ 1 w 501699"/>
                <a:gd name="connsiteY12" fmla="*/ 125573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1699" h="545364">
                  <a:moveTo>
                    <a:pt x="1" y="0"/>
                  </a:moveTo>
                  <a:lnTo>
                    <a:pt x="223169" y="0"/>
                  </a:lnTo>
                  <a:lnTo>
                    <a:pt x="223169" y="590"/>
                  </a:lnTo>
                  <a:lnTo>
                    <a:pt x="229017" y="0"/>
                  </a:lnTo>
                  <a:cubicBezTo>
                    <a:pt x="379615" y="0"/>
                    <a:pt x="501699" y="122084"/>
                    <a:pt x="501699" y="272682"/>
                  </a:cubicBezTo>
                  <a:cubicBezTo>
                    <a:pt x="501699" y="423280"/>
                    <a:pt x="379615" y="545364"/>
                    <a:pt x="229017" y="545364"/>
                  </a:cubicBezTo>
                  <a:lnTo>
                    <a:pt x="223169" y="544775"/>
                  </a:lnTo>
                  <a:lnTo>
                    <a:pt x="223169" y="545364"/>
                  </a:lnTo>
                  <a:lnTo>
                    <a:pt x="1" y="545364"/>
                  </a:lnTo>
                  <a:lnTo>
                    <a:pt x="1" y="419791"/>
                  </a:lnTo>
                  <a:lnTo>
                    <a:pt x="0" y="419789"/>
                  </a:lnTo>
                  <a:lnTo>
                    <a:pt x="0" y="125575"/>
                  </a:lnTo>
                  <a:lnTo>
                    <a:pt x="1" y="1255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60" name="Title 1">
            <a:extLst>
              <a:ext uri="{FF2B5EF4-FFF2-40B4-BE49-F238E27FC236}">
                <a16:creationId xmlns:a16="http://schemas.microsoft.com/office/drawing/2014/main" id="{99B32E9C-8531-8F42-88AC-648425B4B168}"/>
              </a:ext>
            </a:extLst>
          </p:cNvPr>
          <p:cNvSpPr>
            <a:spLocks noGrp="1"/>
          </p:cNvSpPr>
          <p:nvPr>
            <p:ph type="title" hasCustomPrompt="1"/>
          </p:nvPr>
        </p:nvSpPr>
        <p:spPr bwMode="white">
          <a:xfrm>
            <a:off x="3393370" y="1460563"/>
            <a:ext cx="7988504" cy="4676908"/>
          </a:xfrm>
          <a:prstGeom prst="rect">
            <a:avLst/>
          </a:prstGeom>
        </p:spPr>
        <p:txBody>
          <a:bodyPr anchor="ctr" anchorCtr="0"/>
          <a:lstStyle>
            <a:lvl1pPr marL="0" marR="0" indent="0" algn="l" defTabSz="914400" rtl="0" eaLnBrk="1" fontAlgn="auto" latinLnBrk="0" hangingPunct="1">
              <a:lnSpc>
                <a:spcPct val="100000"/>
              </a:lnSpc>
              <a:spcBef>
                <a:spcPct val="0"/>
              </a:spcBef>
              <a:spcAft>
                <a:spcPts val="0"/>
              </a:spcAft>
              <a:buClrTx/>
              <a:buSzTx/>
              <a:buFontTx/>
              <a:buNone/>
              <a:tabLst/>
              <a:defRPr sz="3600" b="1">
                <a:solidFill>
                  <a:schemeClr val="bg1"/>
                </a:solidFill>
              </a:defRPr>
            </a:lvl1pPr>
          </a:lstStyle>
          <a:p>
            <a:r>
              <a:rPr lang="en-US"/>
              <a:t>Thought slides are 36pt </a:t>
            </a:r>
            <a:br>
              <a:rPr lang="en-US"/>
            </a:br>
            <a:r>
              <a:rPr lang="en-US"/>
              <a:t>Arial Bold sentence case</a:t>
            </a:r>
          </a:p>
        </p:txBody>
      </p:sp>
      <p:sp>
        <p:nvSpPr>
          <p:cNvPr id="30" name="Slide Number Placeholder 5">
            <a:extLst>
              <a:ext uri="{FF2B5EF4-FFF2-40B4-BE49-F238E27FC236}">
                <a16:creationId xmlns:a16="http://schemas.microsoft.com/office/drawing/2014/main" id="{DBE3E6C0-8C36-8B43-957E-48824B0A0BBC}"/>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spTree>
    <p:extLst>
      <p:ext uri="{BB962C8B-B14F-4D97-AF65-F5344CB8AC3E}">
        <p14:creationId xmlns:p14="http://schemas.microsoft.com/office/powerpoint/2010/main" val="4219167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losing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Content Placeholder 2">
            <a:extLst>
              <a:ext uri="{FF2B5EF4-FFF2-40B4-BE49-F238E27FC236}">
                <a16:creationId xmlns:a16="http://schemas.microsoft.com/office/drawing/2014/main" id="{117F4479-AB2F-544F-914C-7C68ABE310F0}"/>
              </a:ext>
            </a:extLst>
          </p:cNvPr>
          <p:cNvSpPr>
            <a:spLocks noGrp="1"/>
          </p:cNvSpPr>
          <p:nvPr>
            <p:ph idx="10" hasCustomPrompt="1"/>
          </p:nvPr>
        </p:nvSpPr>
        <p:spPr>
          <a:xfrm>
            <a:off x="1036859" y="3208148"/>
            <a:ext cx="5588846" cy="2929323"/>
          </a:xfrm>
          <a:prstGeom prst="rect">
            <a:avLst/>
          </a:prstGeom>
        </p:spPr>
        <p:txBody>
          <a:bodyPr/>
          <a:lstStyle>
            <a:lvl1pPr marL="274320" indent="-274320">
              <a:lnSpc>
                <a:spcPct val="100000"/>
              </a:lnSpc>
              <a:spcBef>
                <a:spcPts val="1000"/>
              </a:spcBef>
              <a:defRPr sz="2400">
                <a:solidFill>
                  <a:schemeClr val="bg1"/>
                </a:solidFill>
              </a:defRPr>
            </a:lvl1pPr>
            <a:lvl2pPr marL="548640" indent="-274320">
              <a:lnSpc>
                <a:spcPct val="100000"/>
              </a:lnSpc>
              <a:spcBef>
                <a:spcPts val="800"/>
              </a:spcBef>
              <a:buFont typeface="Arial" panose="020B0604020202020204" pitchFamily="34" charset="0"/>
              <a:buChar char="-"/>
              <a:defRPr sz="2400">
                <a:solidFill>
                  <a:schemeClr val="bg1"/>
                </a:solidFill>
              </a:defRPr>
            </a:lvl2pPr>
            <a:lvl3pPr marL="822960" indent="-274320">
              <a:lnSpc>
                <a:spcPct val="100000"/>
              </a:lnSpc>
              <a:spcBef>
                <a:spcPts val="800"/>
              </a:spcBef>
              <a:buFont typeface="Arial" panose="020B0604020202020204" pitchFamily="34" charset="0"/>
              <a:buChar char="›"/>
              <a:defRPr sz="2400">
                <a:solidFill>
                  <a:schemeClr val="bg1"/>
                </a:solidFill>
              </a:defRPr>
            </a:lvl3pPr>
            <a:lvl4pPr marL="1097280" indent="-274320">
              <a:lnSpc>
                <a:spcPct val="100000"/>
              </a:lnSpc>
              <a:spcBef>
                <a:spcPts val="800"/>
              </a:spcBef>
              <a:buFont typeface="Arial" panose="020B0604020202020204" pitchFamily="34" charset="0"/>
              <a:buChar char="»"/>
              <a:defRPr sz="2400">
                <a:solidFill>
                  <a:schemeClr val="bg1"/>
                </a:solidFill>
              </a:defRPr>
            </a:lvl4pPr>
            <a:lvl5pPr marL="1371600" indent="-274320">
              <a:lnSpc>
                <a:spcPct val="100000"/>
              </a:lnSpc>
              <a:spcBef>
                <a:spcPts val="800"/>
              </a:spcBef>
              <a:buSzPct val="75000"/>
              <a:buFont typeface="Wingdings" panose="05000000000000000000" pitchFamily="2" charset="2"/>
              <a:buChar char="§"/>
              <a:defRPr sz="2400">
                <a:solidFill>
                  <a:schemeClr val="bg1"/>
                </a:solidFill>
              </a:defRPr>
            </a:lvl5pPr>
          </a:lstStyle>
          <a:p>
            <a:pPr lvl="0"/>
            <a:r>
              <a:rPr lang="en-US"/>
              <a:t>Arial 24pt bullet level 1</a:t>
            </a:r>
          </a:p>
          <a:p>
            <a:pPr lvl="1"/>
            <a:r>
              <a:rPr lang="en-US"/>
              <a:t>Arial 24pt bullet level 2</a:t>
            </a:r>
          </a:p>
          <a:p>
            <a:pPr lvl="2"/>
            <a:r>
              <a:rPr lang="en-US"/>
              <a:t>Arial 24pt bullet level 3</a:t>
            </a:r>
          </a:p>
          <a:p>
            <a:pPr lvl="3"/>
            <a:r>
              <a:rPr lang="en-US"/>
              <a:t>Arial 24pt bullet level 4</a:t>
            </a:r>
          </a:p>
          <a:p>
            <a:pPr lvl="4"/>
            <a:r>
              <a:rPr lang="en-US"/>
              <a:t>Arial 24pt bullet level 5</a:t>
            </a:r>
          </a:p>
        </p:txBody>
      </p:sp>
      <p:sp>
        <p:nvSpPr>
          <p:cNvPr id="62" name="Title 1">
            <a:extLst>
              <a:ext uri="{FF2B5EF4-FFF2-40B4-BE49-F238E27FC236}">
                <a16:creationId xmlns:a16="http://schemas.microsoft.com/office/drawing/2014/main" id="{77FA37B5-B8A2-E447-B5FC-531DD50C1851}"/>
              </a:ext>
            </a:extLst>
          </p:cNvPr>
          <p:cNvSpPr>
            <a:spLocks noGrp="1"/>
          </p:cNvSpPr>
          <p:nvPr>
            <p:ph type="title" hasCustomPrompt="1"/>
          </p:nvPr>
        </p:nvSpPr>
        <p:spPr>
          <a:xfrm>
            <a:off x="1034320" y="1795534"/>
            <a:ext cx="7631698" cy="1174627"/>
          </a:xfrm>
          <a:prstGeom prst="rect">
            <a:avLst/>
          </a:prstGeom>
        </p:spPr>
        <p:txBody>
          <a:bodyPr anchor="b" anchorCtr="0"/>
          <a:lstStyle>
            <a:lvl1pPr>
              <a:defRPr sz="3600" b="1">
                <a:solidFill>
                  <a:schemeClr val="bg1"/>
                </a:solidFill>
              </a:defRPr>
            </a:lvl1pPr>
          </a:lstStyle>
          <a:p>
            <a:r>
              <a:rPr lang="en-US"/>
              <a:t>Closing slides are 36pt Arial Bold sentence case</a:t>
            </a:r>
          </a:p>
        </p:txBody>
      </p:sp>
      <p:grpSp>
        <p:nvGrpSpPr>
          <p:cNvPr id="12" name="Group 11">
            <a:extLst>
              <a:ext uri="{FF2B5EF4-FFF2-40B4-BE49-F238E27FC236}">
                <a16:creationId xmlns:a16="http://schemas.microsoft.com/office/drawing/2014/main" id="{C364B443-1067-8D4E-8347-69E3D88570DB}"/>
              </a:ext>
            </a:extLst>
          </p:cNvPr>
          <p:cNvGrpSpPr/>
          <p:nvPr/>
        </p:nvGrpSpPr>
        <p:grpSpPr>
          <a:xfrm>
            <a:off x="7036244" y="2752016"/>
            <a:ext cx="5155756" cy="3703320"/>
            <a:chOff x="7036244" y="2752016"/>
            <a:chExt cx="5155756" cy="3703320"/>
          </a:xfrm>
          <a:solidFill>
            <a:schemeClr val="accent1"/>
          </a:solidFill>
        </p:grpSpPr>
        <p:sp>
          <p:nvSpPr>
            <p:cNvPr id="13" name="Freeform 12">
              <a:extLst>
                <a:ext uri="{FF2B5EF4-FFF2-40B4-BE49-F238E27FC236}">
                  <a16:creationId xmlns:a16="http://schemas.microsoft.com/office/drawing/2014/main" id="{E23B4D94-914D-6A47-AF73-BDD6ABF78CB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4" name="Freeform 13">
              <a:extLst>
                <a:ext uri="{FF2B5EF4-FFF2-40B4-BE49-F238E27FC236}">
                  <a16:creationId xmlns:a16="http://schemas.microsoft.com/office/drawing/2014/main" id="{E941EA1A-7BCD-E547-9195-3AF3CBAB9DE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5" name="Freeform 14">
              <a:extLst>
                <a:ext uri="{FF2B5EF4-FFF2-40B4-BE49-F238E27FC236}">
                  <a16:creationId xmlns:a16="http://schemas.microsoft.com/office/drawing/2014/main" id="{09BF4E84-D8C8-3340-8821-E170F38BCB95}"/>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6" name="Freeform 15">
              <a:extLst>
                <a:ext uri="{FF2B5EF4-FFF2-40B4-BE49-F238E27FC236}">
                  <a16:creationId xmlns:a16="http://schemas.microsoft.com/office/drawing/2014/main" id="{04358390-5EFC-484C-9E81-E6E1DFD520E7}"/>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pic>
        <p:nvPicPr>
          <p:cNvPr id="11" name="Graphic 10">
            <a:extLst>
              <a:ext uri="{FF2B5EF4-FFF2-40B4-BE49-F238E27FC236}">
                <a16:creationId xmlns:a16="http://schemas.microsoft.com/office/drawing/2014/main" id="{29E62D4C-ACB0-644F-9042-ADF3C890FE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0" name="Graphic 9">
            <a:extLst>
              <a:ext uri="{FF2B5EF4-FFF2-40B4-BE49-F238E27FC236}">
                <a16:creationId xmlns:a16="http://schemas.microsoft.com/office/drawing/2014/main" id="{FECB2AB0-AE05-714C-B46B-551297B2D97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86613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itle and Content_Subhead">
    <p:spTree>
      <p:nvGrpSpPr>
        <p:cNvPr id="1" name=""/>
        <p:cNvGrpSpPr/>
        <p:nvPr/>
      </p:nvGrpSpPr>
      <p:grpSpPr>
        <a:xfrm>
          <a:off x="0" y="0"/>
          <a:ext cx="0" cy="0"/>
          <a:chOff x="0" y="0"/>
          <a:chExt cx="0" cy="0"/>
        </a:xfrm>
      </p:grpSpPr>
      <p:sp>
        <p:nvSpPr>
          <p:cNvPr id="9" name="Text Placeholder 8"/>
          <p:cNvSpPr>
            <a:spLocks noGrp="1"/>
          </p:cNvSpPr>
          <p:nvPr>
            <p:ph type="body" sz="quarter" idx="16" hasCustomPrompt="1"/>
          </p:nvPr>
        </p:nvSpPr>
        <p:spPr>
          <a:xfrm>
            <a:off x="384695" y="1091062"/>
            <a:ext cx="11338560" cy="402336"/>
          </a:xfrm>
          <a:prstGeom prst="rect">
            <a:avLst/>
          </a:prstGeom>
        </p:spPr>
        <p:txBody>
          <a:bodyPr/>
          <a:lstStyle>
            <a:lvl1pPr marL="0" indent="0">
              <a:spcBef>
                <a:spcPts val="0"/>
              </a:spcBef>
              <a:buNone/>
              <a:defRPr sz="1500" i="1" baseline="0">
                <a:solidFill>
                  <a:schemeClr val="accent1"/>
                </a:solidFill>
              </a:defRPr>
            </a:lvl1pPr>
          </a:lstStyle>
          <a:p>
            <a:pPr lvl="0"/>
            <a:r>
              <a:rPr lang="en-US"/>
              <a:t>Subheads are 20pt Arial Italic sentence case</a:t>
            </a:r>
          </a:p>
        </p:txBody>
      </p:sp>
      <p:sp>
        <p:nvSpPr>
          <p:cNvPr id="2" name="Title 1"/>
          <p:cNvSpPr>
            <a:spLocks noGrp="1"/>
          </p:cNvSpPr>
          <p:nvPr>
            <p:ph type="title" hasCustomPrompt="1"/>
          </p:nvPr>
        </p:nvSpPr>
        <p:spPr>
          <a:xfrm>
            <a:off x="384695" y="294470"/>
            <a:ext cx="11338560" cy="768263"/>
          </a:xfrm>
          <a:prstGeom prst="rect">
            <a:avLst/>
          </a:prstGeom>
        </p:spPr>
        <p:txBody>
          <a:bodyPr anchor="b" anchorCtr="0"/>
          <a:lstStyle>
            <a:lvl1pPr>
              <a:defRPr sz="2100" b="1">
                <a:solidFill>
                  <a:schemeClr val="tx1"/>
                </a:solidFill>
              </a:defRPr>
            </a:lvl1pPr>
          </a:lstStyle>
          <a:p>
            <a:r>
              <a:rPr lang="en-US"/>
              <a:t>Headlines Are 28pt Arial Bold Title Case</a:t>
            </a:r>
          </a:p>
        </p:txBody>
      </p:sp>
      <p:sp>
        <p:nvSpPr>
          <p:cNvPr id="3" name="Content Placeholder 2"/>
          <p:cNvSpPr>
            <a:spLocks noGrp="1"/>
          </p:cNvSpPr>
          <p:nvPr>
            <p:ph idx="1" hasCustomPrompt="1"/>
          </p:nvPr>
        </p:nvSpPr>
        <p:spPr>
          <a:xfrm>
            <a:off x="384695" y="1702631"/>
            <a:ext cx="11338560" cy="4434698"/>
          </a:xfrm>
          <a:prstGeom prst="rect">
            <a:avLst/>
          </a:prstGeom>
        </p:spPr>
        <p:txBody>
          <a:bodyPr/>
          <a:lstStyle>
            <a:lvl1pPr marL="128588" indent="-128588">
              <a:lnSpc>
                <a:spcPct val="100000"/>
              </a:lnSpc>
              <a:spcBef>
                <a:spcPts val="750"/>
              </a:spcBef>
              <a:defRPr sz="1200">
                <a:solidFill>
                  <a:schemeClr val="tx1"/>
                </a:solidFill>
              </a:defRPr>
            </a:lvl1pPr>
            <a:lvl2pPr marL="257175" indent="-128588">
              <a:lnSpc>
                <a:spcPct val="100000"/>
              </a:lnSpc>
              <a:spcBef>
                <a:spcPts val="600"/>
              </a:spcBef>
              <a:buFont typeface="Arial" panose="020B0604020202020204" pitchFamily="34" charset="0"/>
              <a:buChar char="-"/>
              <a:defRPr sz="1200">
                <a:solidFill>
                  <a:schemeClr val="tx1"/>
                </a:solidFill>
              </a:defRPr>
            </a:lvl2pPr>
            <a:lvl3pPr marL="428625" indent="-128588">
              <a:lnSpc>
                <a:spcPct val="100000"/>
              </a:lnSpc>
              <a:spcBef>
                <a:spcPts val="600"/>
              </a:spcBef>
              <a:buFont typeface="Arial" panose="020B0604020202020204" pitchFamily="34" charset="0"/>
              <a:buChar char="›"/>
              <a:defRPr sz="1200">
                <a:solidFill>
                  <a:schemeClr val="tx1"/>
                </a:solidFill>
              </a:defRPr>
            </a:lvl3pPr>
            <a:lvl4pPr marL="557213" indent="-128588">
              <a:lnSpc>
                <a:spcPct val="100000"/>
              </a:lnSpc>
              <a:spcBef>
                <a:spcPts val="600"/>
              </a:spcBef>
              <a:buFont typeface="Arial" panose="020B0604020202020204" pitchFamily="34" charset="0"/>
              <a:buChar char="»"/>
              <a:defRPr sz="1200">
                <a:solidFill>
                  <a:schemeClr val="tx1"/>
                </a:solidFill>
              </a:defRPr>
            </a:lvl4pPr>
            <a:lvl5pPr marL="685800" indent="-128588">
              <a:lnSpc>
                <a:spcPct val="100000"/>
              </a:lnSpc>
              <a:spcBef>
                <a:spcPts val="600"/>
              </a:spcBef>
              <a:buSzPct val="75000"/>
              <a:buFont typeface="Wingdings" panose="05000000000000000000" pitchFamily="2" charset="2"/>
              <a:buChar char="§"/>
              <a:defRPr sz="12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0" name="Footer Placeholder 6"/>
          <p:cNvSpPr>
            <a:spLocks noGrp="1"/>
          </p:cNvSpPr>
          <p:nvPr>
            <p:ph type="ftr" sz="quarter" idx="10"/>
          </p:nvPr>
        </p:nvSpPr>
        <p:spPr>
          <a:xfrm>
            <a:off x="384694" y="6387860"/>
            <a:ext cx="9116145" cy="338087"/>
          </a:xfrm>
        </p:spPr>
        <p:txBody>
          <a:bodyPr/>
          <a:lstStyle/>
          <a:p>
            <a:endParaRPr lang="en-US"/>
          </a:p>
        </p:txBody>
      </p:sp>
      <p:sp>
        <p:nvSpPr>
          <p:cNvPr id="13" name="Rectangle 58"/>
          <p:cNvSpPr>
            <a:spLocks noChangeArrowheads="1"/>
          </p:cNvSpPr>
          <p:nvPr/>
        </p:nvSpPr>
        <p:spPr bwMode="gray">
          <a:xfrm>
            <a:off x="11615749" y="6420040"/>
            <a:ext cx="576252" cy="177800"/>
          </a:xfrm>
          <a:prstGeom prst="rect">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800">
              <a:latin typeface="Arial" charset="0"/>
            </a:endParaRPr>
          </a:p>
        </p:txBody>
      </p:sp>
      <p:sp>
        <p:nvSpPr>
          <p:cNvPr id="14" name="Slide Number Placeholder 5"/>
          <p:cNvSpPr txBox="1">
            <a:spLocks/>
          </p:cNvSpPr>
          <p:nvPr/>
        </p:nvSpPr>
        <p:spPr bwMode="white">
          <a:xfrm>
            <a:off x="11615749"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675" smtClean="0">
                <a:solidFill>
                  <a:schemeClr val="bg1"/>
                </a:solidFill>
              </a:rPr>
              <a:t>‹#›</a:t>
            </a:fld>
            <a:endParaRPr lang="en-US" sz="675">
              <a:solidFill>
                <a:schemeClr val="bg1"/>
              </a:solidFill>
            </a:endParaRP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0461" y="6396506"/>
            <a:ext cx="1393819" cy="243541"/>
          </a:xfrm>
          <a:prstGeom prst="rect">
            <a:avLst/>
          </a:prstGeom>
        </p:spPr>
      </p:pic>
    </p:spTree>
    <p:extLst>
      <p:ext uri="{BB962C8B-B14F-4D97-AF65-F5344CB8AC3E}">
        <p14:creationId xmlns:p14="http://schemas.microsoft.com/office/powerpoint/2010/main" val="1441810870"/>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Green - IQVIA">
    <p:bg>
      <p:bgPr>
        <a:gradFill>
          <a:gsLst>
            <a:gs pos="20000">
              <a:schemeClr val="accent4"/>
            </a:gs>
            <a:gs pos="80000">
              <a:schemeClr val="accent3"/>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rgbClr val="A1D794"/>
                </a:solidFill>
                <a:ea typeface="Arial" charset="0"/>
                <a:cs typeface="Arial" charset="0"/>
              </a:rPr>
              <a:t>© 2020. All rights reserved. IQVIA</a:t>
            </a:r>
            <a:r>
              <a:rPr lang="en-US" sz="800" baseline="30000">
                <a:solidFill>
                  <a:srgbClr val="A1D794"/>
                </a:solidFill>
                <a:ea typeface="Arial" charset="0"/>
                <a:cs typeface="Arial" charset="0"/>
              </a:rPr>
              <a:t>®</a:t>
            </a:r>
            <a:r>
              <a:rPr lang="en-US" sz="800">
                <a:solidFill>
                  <a:srgbClr val="A1D794"/>
                </a:solidFill>
                <a:ea typeface="Arial" charset="0"/>
                <a:cs typeface="Arial" charset="0"/>
              </a:rPr>
              <a:t> is a registered trademark of IQVIA Inc. in the United States, the European Union, and various other countries. </a:t>
            </a:r>
            <a:endParaRPr lang="en-US" sz="800" kern="1200">
              <a:solidFill>
                <a:srgbClr val="A1D794"/>
              </a:solidFill>
              <a:latin typeface="+mn-lt"/>
              <a:ea typeface="Arial" charset="0"/>
              <a:cs typeface="Arial" charset="0"/>
            </a:endParaRP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D0EBCA"/>
                </a:solidFill>
              </a:defRPr>
            </a:lvl1pPr>
          </a:lstStyle>
          <a:p>
            <a:pPr lvl="0"/>
            <a:r>
              <a:rPr lang="en-US"/>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4"/>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4" name="Rectangle 103">
            <a:extLst>
              <a:ext uri="{FF2B5EF4-FFF2-40B4-BE49-F238E27FC236}">
                <a16:creationId xmlns:a16="http://schemas.microsoft.com/office/drawing/2014/main" id="{8F7C616C-CE7B-444E-93B8-D347D03AD088}"/>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5" name="Rectangle 104">
            <a:extLst>
              <a:ext uri="{FF2B5EF4-FFF2-40B4-BE49-F238E27FC236}">
                <a16:creationId xmlns:a16="http://schemas.microsoft.com/office/drawing/2014/main" id="{57602089-F58B-C84C-B4AB-BF6733B00F42}"/>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Rectangle 105">
            <a:extLst>
              <a:ext uri="{FF2B5EF4-FFF2-40B4-BE49-F238E27FC236}">
                <a16:creationId xmlns:a16="http://schemas.microsoft.com/office/drawing/2014/main" id="{3E3FE531-84E1-CA40-A404-BB9DBCC1632F}"/>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pic>
        <p:nvPicPr>
          <p:cNvPr id="16" name="Graphic 15">
            <a:extLst>
              <a:ext uri="{FF2B5EF4-FFF2-40B4-BE49-F238E27FC236}">
                <a16:creationId xmlns:a16="http://schemas.microsoft.com/office/drawing/2014/main" id="{4D06917E-3E0E-6D47-9181-57DC0B9695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5" name="Graphic 14">
            <a:extLst>
              <a:ext uri="{FF2B5EF4-FFF2-40B4-BE49-F238E27FC236}">
                <a16:creationId xmlns:a16="http://schemas.microsoft.com/office/drawing/2014/main" id="{C11FE6E2-D9E8-0647-A8B0-4DC83BC372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597332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cSld name="Cover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5428" y="452253"/>
            <a:ext cx="2295144" cy="624405"/>
          </a:xfrm>
          <a:prstGeom prst="rect">
            <a:avLst/>
          </a:prstGeom>
        </p:spPr>
      </p:pic>
      <p:sp>
        <p:nvSpPr>
          <p:cNvPr id="12" name="Rectangle 58"/>
          <p:cNvSpPr>
            <a:spLocks noChangeArrowheads="1"/>
          </p:cNvSpPr>
          <p:nvPr/>
        </p:nvSpPr>
        <p:spPr bwMode="gray">
          <a:xfrm>
            <a:off x="771351" y="773388"/>
            <a:ext cx="7744035" cy="17576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Arial" charset="0"/>
            </a:endParaRPr>
          </a:p>
        </p:txBody>
      </p:sp>
      <p:sp>
        <p:nvSpPr>
          <p:cNvPr id="22" name="Text Placeholder 21"/>
          <p:cNvSpPr>
            <a:spLocks noGrp="1"/>
          </p:cNvSpPr>
          <p:nvPr>
            <p:ph type="body" sz="quarter" idx="10" hasCustomPrompt="1"/>
          </p:nvPr>
        </p:nvSpPr>
        <p:spPr>
          <a:xfrm>
            <a:off x="6325192" y="4084609"/>
            <a:ext cx="4800600" cy="646331"/>
          </a:xfrm>
          <a:prstGeom prst="rect">
            <a:avLst/>
          </a:prstGeom>
        </p:spPr>
        <p:txBody>
          <a:bodyPr>
            <a:noAutofit/>
          </a:bodyPr>
          <a:lstStyle>
            <a:lvl1pPr marL="0" indent="0" algn="r">
              <a:lnSpc>
                <a:spcPct val="100000"/>
              </a:lnSpc>
              <a:spcBef>
                <a:spcPts val="0"/>
              </a:spcBef>
              <a:buNone/>
              <a:defRPr sz="2000" i="1">
                <a:solidFill>
                  <a:schemeClr val="accent1"/>
                </a:solidFill>
              </a:defRPr>
            </a:lvl1pPr>
          </a:lstStyle>
          <a:p>
            <a:pPr lvl="0"/>
            <a:r>
              <a:rPr lang="en-US"/>
              <a:t>Subheads are 20pt Arial Italic sentence case</a:t>
            </a:r>
          </a:p>
        </p:txBody>
      </p:sp>
      <p:sp>
        <p:nvSpPr>
          <p:cNvPr id="3" name="Subtitle 2"/>
          <p:cNvSpPr>
            <a:spLocks noGrp="1"/>
          </p:cNvSpPr>
          <p:nvPr>
            <p:ph type="subTitle" idx="1" hasCustomPrompt="1"/>
          </p:nvPr>
        </p:nvSpPr>
        <p:spPr>
          <a:xfrm>
            <a:off x="6325192" y="4865458"/>
            <a:ext cx="4800600" cy="338554"/>
          </a:xfrm>
          <a:prstGeom prst="rect">
            <a:avLst/>
          </a:prstGeom>
        </p:spPr>
        <p:txBody>
          <a:bodyPr>
            <a:noAutofit/>
          </a:bodyPr>
          <a:lstStyle>
            <a:lvl1pPr marL="0" indent="0" algn="r">
              <a:lnSpc>
                <a:spcPct val="100000"/>
              </a:lnSpc>
              <a:spcBef>
                <a:spcPts val="200"/>
              </a:spcBef>
              <a:buNone/>
              <a:defRPr sz="1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16pt Arial</a:t>
            </a:r>
          </a:p>
        </p:txBody>
      </p:sp>
      <p:sp>
        <p:nvSpPr>
          <p:cNvPr id="19" name="TextBox 18"/>
          <p:cNvSpPr txBox="1"/>
          <p:nvPr/>
        </p:nvSpPr>
        <p:spPr bwMode="black">
          <a:xfrm>
            <a:off x="2248001" y="6520894"/>
            <a:ext cx="2204450" cy="215444"/>
          </a:xfrm>
          <a:prstGeom prst="rect">
            <a:avLst/>
          </a:prstGeom>
          <a:ln>
            <a:noFill/>
          </a:ln>
        </p:spPr>
        <p:txBody>
          <a:bodyPr vert="horz" wrap="none" lIns="91440" tIns="45720" rIns="91440" bIns="45720" numCol="1" rtlCol="0" anchor="ctr" anchorCtr="0" compatLnSpc="1">
            <a:prstTxWarp prst="textNoShape">
              <a:avLst/>
            </a:prstTxWarp>
            <a:spAutoFit/>
          </a:bodyPr>
          <a:lstStyle/>
          <a:p>
            <a:pPr>
              <a:defRPr/>
            </a:pPr>
            <a:r>
              <a:rPr lang="en-US" sz="800">
                <a:solidFill>
                  <a:schemeClr val="tx1"/>
                </a:solidFill>
                <a:ea typeface="Arial" charset="0"/>
                <a:cs typeface="Arial" charset="0"/>
              </a:rPr>
              <a:t>Copyright © 2019 IQVIA. All rights reserved.</a:t>
            </a:r>
          </a:p>
        </p:txBody>
      </p:sp>
      <p:sp>
        <p:nvSpPr>
          <p:cNvPr id="2" name="Title 1"/>
          <p:cNvSpPr>
            <a:spLocks noGrp="1"/>
          </p:cNvSpPr>
          <p:nvPr>
            <p:ph type="ctrTitle" hasCustomPrompt="1"/>
          </p:nvPr>
        </p:nvSpPr>
        <p:spPr>
          <a:xfrm>
            <a:off x="6325192" y="1830302"/>
            <a:ext cx="4800600" cy="2286058"/>
          </a:xfrm>
          <a:prstGeom prst="rect">
            <a:avLst/>
          </a:prstGeom>
        </p:spPr>
        <p:txBody>
          <a:bodyPr anchor="b"/>
          <a:lstStyle>
            <a:lvl1pPr algn="r">
              <a:lnSpc>
                <a:spcPct val="100000"/>
              </a:lnSpc>
              <a:defRPr sz="3200" b="1">
                <a:solidFill>
                  <a:schemeClr val="tx1"/>
                </a:solidFill>
              </a:defRPr>
            </a:lvl1pPr>
          </a:lstStyle>
          <a:p>
            <a:r>
              <a:rPr lang="en-US"/>
              <a:t>Headlines Are 32pt Arial Bold Title Case</a:t>
            </a:r>
          </a:p>
        </p:txBody>
      </p:sp>
      <p:sp>
        <p:nvSpPr>
          <p:cNvPr id="11" name="Rectangle 58"/>
          <p:cNvSpPr>
            <a:spLocks noChangeArrowheads="1"/>
          </p:cNvSpPr>
          <p:nvPr/>
        </p:nvSpPr>
        <p:spPr bwMode="gray">
          <a:xfrm>
            <a:off x="11506198" y="771348"/>
            <a:ext cx="697189" cy="1778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Arial" charset="0"/>
            </a:endParaRPr>
          </a:p>
        </p:txBody>
      </p:sp>
      <p:sp>
        <p:nvSpPr>
          <p:cNvPr id="13" name="Rectangle 58"/>
          <p:cNvSpPr>
            <a:spLocks noChangeArrowheads="1"/>
          </p:cNvSpPr>
          <p:nvPr/>
        </p:nvSpPr>
        <p:spPr bwMode="gray">
          <a:xfrm rot="5400000">
            <a:off x="-864496" y="2477220"/>
            <a:ext cx="3447991" cy="176301"/>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Arial" charset="0"/>
            </a:endParaRPr>
          </a:p>
        </p:txBody>
      </p:sp>
      <p:pic>
        <p:nvPicPr>
          <p:cNvPr id="15" name="Picture 1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8791"/>
            <a:ext cx="6261101" cy="6845300"/>
          </a:xfrm>
          <a:prstGeom prst="rect">
            <a:avLst/>
          </a:prstGeom>
        </p:spPr>
      </p:pic>
      <p:sp>
        <p:nvSpPr>
          <p:cNvPr id="18" name="Rectangle 58"/>
          <p:cNvSpPr>
            <a:spLocks noChangeArrowheads="1"/>
          </p:cNvSpPr>
          <p:nvPr/>
        </p:nvSpPr>
        <p:spPr bwMode="gray">
          <a:xfrm rot="5400000">
            <a:off x="-436735" y="5497452"/>
            <a:ext cx="2592472" cy="1763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Arial" charset="0"/>
            </a:endParaRPr>
          </a:p>
        </p:txBody>
      </p:sp>
      <p:grpSp>
        <p:nvGrpSpPr>
          <p:cNvPr id="14" name="Group 13"/>
          <p:cNvGrpSpPr/>
          <p:nvPr/>
        </p:nvGrpSpPr>
        <p:grpSpPr bwMode="gray">
          <a:xfrm>
            <a:off x="12420545" y="0"/>
            <a:ext cx="284385" cy="5779689"/>
            <a:chOff x="12358552" y="0"/>
            <a:chExt cx="284385" cy="5779689"/>
          </a:xfrm>
        </p:grpSpPr>
        <p:sp>
          <p:nvSpPr>
            <p:cNvPr id="16" name="Rectangle 15"/>
            <p:cNvSpPr/>
            <p:nvPr/>
          </p:nvSpPr>
          <p:spPr bwMode="gray">
            <a:xfrm>
              <a:off x="12358552" y="0"/>
              <a:ext cx="284385" cy="284385"/>
            </a:xfrm>
            <a:prstGeom prst="rect">
              <a:avLst/>
            </a:prstGeom>
            <a:solidFill>
              <a:srgbClr val="34B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bwMode="gray">
            <a:xfrm>
              <a:off x="12358552" y="333902"/>
              <a:ext cx="284385" cy="284385"/>
            </a:xfrm>
            <a:prstGeom prst="rect">
              <a:avLst/>
            </a:prstGeom>
            <a:solidFill>
              <a:srgbClr val="3F5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bwMode="gray">
            <a:xfrm>
              <a:off x="12358552" y="937408"/>
              <a:ext cx="284385" cy="284385"/>
            </a:xfrm>
            <a:prstGeom prst="rect">
              <a:avLst/>
            </a:prstGeom>
            <a:solidFill>
              <a:srgbClr val="FF53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bwMode="gray">
            <a:xfrm>
              <a:off x="12358552" y="1271310"/>
              <a:ext cx="284385" cy="284385"/>
            </a:xfrm>
            <a:prstGeom prst="rect">
              <a:avLst/>
            </a:prstGeom>
            <a:solidFill>
              <a:srgbClr val="FE8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bwMode="gray">
            <a:xfrm>
              <a:off x="12358552" y="1603218"/>
              <a:ext cx="284385" cy="284385"/>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bwMode="gray">
            <a:xfrm>
              <a:off x="12358552" y="1937120"/>
              <a:ext cx="284385" cy="284385"/>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bwMode="gray">
            <a:xfrm>
              <a:off x="12358552" y="2540626"/>
              <a:ext cx="284385" cy="284385"/>
            </a:xfrm>
            <a:prstGeom prst="rect">
              <a:avLst/>
            </a:prstGeom>
            <a:solidFill>
              <a:srgbClr val="2B3A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bwMode="gray">
            <a:xfrm>
              <a:off x="12358552" y="2874528"/>
              <a:ext cx="284385" cy="284385"/>
            </a:xfrm>
            <a:prstGeom prst="rect">
              <a:avLst/>
            </a:prstGeom>
            <a:solidFill>
              <a:srgbClr val="065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bwMode="gray">
            <a:xfrm>
              <a:off x="12358552" y="3206436"/>
              <a:ext cx="284385" cy="284385"/>
            </a:xfrm>
            <a:prstGeom prst="rect">
              <a:avLst/>
            </a:prstGeom>
            <a:solidFill>
              <a:srgbClr val="00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bwMode="gray">
            <a:xfrm>
              <a:off x="12358552" y="3853100"/>
              <a:ext cx="284385" cy="284385"/>
            </a:xfrm>
            <a:prstGeom prst="rect">
              <a:avLst/>
            </a:prstGeom>
            <a:solidFill>
              <a:srgbClr val="027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bwMode="gray">
            <a:xfrm>
              <a:off x="12358552" y="4187002"/>
              <a:ext cx="284385" cy="284385"/>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bwMode="gray">
            <a:xfrm>
              <a:off x="12358552" y="4518910"/>
              <a:ext cx="284385" cy="284385"/>
            </a:xfrm>
            <a:prstGeom prst="rect">
              <a:avLst/>
            </a:prstGeom>
            <a:solidFill>
              <a:srgbClr val="93C9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bwMode="gray">
            <a:xfrm>
              <a:off x="12358552" y="5163396"/>
              <a:ext cx="284385" cy="28438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bwMode="gray">
            <a:xfrm>
              <a:off x="12358552" y="5495304"/>
              <a:ext cx="284385" cy="2843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03882785"/>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tle and Subhead_Only">
    <p:spTree>
      <p:nvGrpSpPr>
        <p:cNvPr id="1" name=""/>
        <p:cNvGrpSpPr/>
        <p:nvPr/>
      </p:nvGrpSpPr>
      <p:grpSpPr>
        <a:xfrm>
          <a:off x="0" y="0"/>
          <a:ext cx="0" cy="0"/>
          <a:chOff x="0" y="0"/>
          <a:chExt cx="0" cy="0"/>
        </a:xfrm>
      </p:grpSpPr>
      <p:sp>
        <p:nvSpPr>
          <p:cNvPr id="12"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Title Case</a:t>
            </a:r>
          </a:p>
        </p:txBody>
      </p:sp>
      <p:sp>
        <p:nvSpPr>
          <p:cNvPr id="9" name="Footer Placeholder 6"/>
          <p:cNvSpPr>
            <a:spLocks noGrp="1"/>
          </p:cNvSpPr>
          <p:nvPr>
            <p:ph type="ftr" sz="quarter" idx="10"/>
          </p:nvPr>
        </p:nvSpPr>
        <p:spPr>
          <a:xfrm>
            <a:off x="384693" y="6387858"/>
            <a:ext cx="9116145" cy="338087"/>
          </a:xfrm>
        </p:spPr>
        <p:txBody>
          <a:bodyPr/>
          <a:lstStyle/>
          <a:p>
            <a:endParaRPr lang="en-US"/>
          </a:p>
        </p:txBody>
      </p:sp>
      <p:sp>
        <p:nvSpPr>
          <p:cNvPr id="15" name="Rectangle 58"/>
          <p:cNvSpPr>
            <a:spLocks noChangeArrowheads="1"/>
          </p:cNvSpPr>
          <p:nvPr/>
        </p:nvSpPr>
        <p:spPr bwMode="gray">
          <a:xfrm>
            <a:off x="11615748" y="6420040"/>
            <a:ext cx="576252" cy="1778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Arial" charset="0"/>
            </a:endParaRPr>
          </a:p>
        </p:txBody>
      </p:sp>
      <p:sp>
        <p:nvSpPr>
          <p:cNvPr id="16" name="Slide Number Placeholder 5"/>
          <p:cNvSpPr txBox="1">
            <a:spLocks/>
          </p:cNvSpPr>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bg1"/>
                </a:solidFill>
              </a:rPr>
              <a:t>‹#›</a:t>
            </a:fld>
            <a:endParaRPr lang="en-US" sz="900">
              <a:solidFill>
                <a:schemeClr val="bg1"/>
              </a:solidFill>
            </a:endParaRP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0462" y="6396504"/>
            <a:ext cx="1393818" cy="243541"/>
          </a:xfrm>
          <a:prstGeom prst="rect">
            <a:avLst/>
          </a:prstGeom>
        </p:spPr>
      </p:pic>
    </p:spTree>
    <p:extLst>
      <p:ext uri="{BB962C8B-B14F-4D97-AF65-F5344CB8AC3E}">
        <p14:creationId xmlns:p14="http://schemas.microsoft.com/office/powerpoint/2010/main" val="2314592177"/>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itle and Content_Callout Opt3">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4" y="1702630"/>
            <a:ext cx="7492481" cy="4512189"/>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2" name="Text Placeholder 11"/>
          <p:cNvSpPr>
            <a:spLocks noGrp="1"/>
          </p:cNvSpPr>
          <p:nvPr>
            <p:ph type="body" sz="quarter" idx="15" hasCustomPrompt="1"/>
          </p:nvPr>
        </p:nvSpPr>
        <p:spPr bwMode="gray">
          <a:xfrm>
            <a:off x="8132063" y="1876358"/>
            <a:ext cx="3764662" cy="4323305"/>
          </a:xfrm>
          <a:prstGeom prst="rect">
            <a:avLst/>
          </a:prstGeom>
        </p:spPr>
        <p:txBody>
          <a:bodyPr wrap="square" anchor="t" anchorCtr="0">
            <a:noAutofit/>
          </a:bodyPr>
          <a:lstStyle>
            <a:lvl1pPr marL="0" marR="0" indent="0" algn="l" defTabSz="1219170" rtl="0" eaLnBrk="0" fontAlgn="base" latinLnBrk="0" hangingPunct="0">
              <a:lnSpc>
                <a:spcPct val="100000"/>
              </a:lnSpc>
              <a:spcBef>
                <a:spcPts val="0"/>
              </a:spcBef>
              <a:spcAft>
                <a:spcPct val="0"/>
              </a:spcAft>
              <a:buClrTx/>
              <a:buSzTx/>
              <a:buFontTx/>
              <a:buNone/>
              <a:tabLst/>
              <a:defRPr sz="1600" b="1" i="0" baseline="0">
                <a:solidFill>
                  <a:schemeClr val="accent2"/>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a:t>Callouts are 16pt Arial Bold sentence case lorem ipsum dolor sit </a:t>
            </a:r>
            <a:r>
              <a:rPr lang="en-US" noProof="0" err="1"/>
              <a:t>amet</a:t>
            </a:r>
            <a:r>
              <a:rPr lang="en-US" noProof="0"/>
              <a:t>, </a:t>
            </a:r>
            <a:r>
              <a:rPr lang="en-US" noProof="0" err="1"/>
              <a:t>consec</a:t>
            </a:r>
            <a:r>
              <a:rPr lang="en-US" noProof="0"/>
              <a:t> </a:t>
            </a:r>
            <a:r>
              <a:rPr lang="en-US" noProof="0" err="1"/>
              <a:t>tetuer</a:t>
            </a:r>
            <a:r>
              <a:rPr lang="en-US" noProof="0"/>
              <a:t> </a:t>
            </a:r>
            <a:r>
              <a:rPr lang="en-US" noProof="0" err="1"/>
              <a:t>adipiscing</a:t>
            </a:r>
            <a:r>
              <a:rPr lang="en-US" noProof="0"/>
              <a:t> </a:t>
            </a:r>
            <a:r>
              <a:rPr lang="en-US" noProof="0" err="1"/>
              <a:t>elit</a:t>
            </a:r>
            <a:r>
              <a:rPr lang="en-US" noProof="0"/>
              <a:t>, </a:t>
            </a:r>
            <a:r>
              <a:rPr lang="en-US" noProof="0" err="1"/>
              <a:t>sed</a:t>
            </a:r>
            <a:r>
              <a:rPr lang="en-US" noProof="0"/>
              <a:t> </a:t>
            </a:r>
            <a:r>
              <a:rPr lang="en-US" noProof="0" err="1"/>
              <a:t>diam</a:t>
            </a:r>
            <a:r>
              <a:rPr lang="en-US" noProof="0"/>
              <a:t> </a:t>
            </a:r>
            <a:r>
              <a:rPr lang="en-US" noProof="0" err="1"/>
              <a:t>nonummy</a:t>
            </a:r>
            <a:r>
              <a:rPr lang="en-US" noProof="0"/>
              <a:t> </a:t>
            </a:r>
            <a:r>
              <a:rPr lang="en-US" noProof="0" err="1"/>
              <a:t>nibh</a:t>
            </a:r>
            <a:r>
              <a:rPr lang="en-US" noProof="0"/>
              <a:t> </a:t>
            </a:r>
            <a:r>
              <a:rPr lang="en-US" noProof="0" err="1"/>
              <a:t>euismod</a:t>
            </a:r>
            <a:r>
              <a:rPr lang="en-US" noProof="0"/>
              <a:t> </a:t>
            </a:r>
            <a:r>
              <a:rPr lang="en-US" noProof="0" err="1"/>
              <a:t>tincidunt</a:t>
            </a:r>
            <a:r>
              <a:rPr lang="en-US" noProof="0"/>
              <a:t> </a:t>
            </a:r>
            <a:r>
              <a:rPr lang="en-US" noProof="0" err="1"/>
              <a:t>ut</a:t>
            </a:r>
            <a:r>
              <a:rPr lang="en-US" noProof="0"/>
              <a:t> </a:t>
            </a:r>
            <a:r>
              <a:rPr lang="en-US" noProof="0" err="1"/>
              <a:t>laoreet</a:t>
            </a:r>
            <a:r>
              <a:rPr lang="en-US" noProof="0"/>
              <a:t> </a:t>
            </a:r>
            <a:r>
              <a:rPr lang="en-US" noProof="0" err="1"/>
              <a:t>dolore</a:t>
            </a:r>
            <a:r>
              <a:rPr lang="en-US" noProof="0"/>
              <a:t> magna </a:t>
            </a:r>
            <a:r>
              <a:rPr lang="en-US" noProof="0" err="1"/>
              <a:t>aliquam</a:t>
            </a:r>
            <a:r>
              <a:rPr lang="en-US" noProof="0"/>
              <a:t> </a:t>
            </a:r>
            <a:r>
              <a:rPr lang="en-US" noProof="0" err="1"/>
              <a:t>erat</a:t>
            </a:r>
            <a:r>
              <a:rPr lang="en-US" noProof="0"/>
              <a:t> </a:t>
            </a:r>
            <a:r>
              <a:rPr lang="en-US" noProof="0" err="1"/>
              <a:t>volutpat</a:t>
            </a:r>
            <a:r>
              <a:rPr lang="en-US" noProof="0"/>
              <a:t>. 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a:t>
            </a:r>
            <a:r>
              <a:rPr lang="en-US" noProof="0" err="1"/>
              <a:t>sed</a:t>
            </a:r>
            <a:r>
              <a:rPr lang="en-US" noProof="0"/>
              <a:t> </a:t>
            </a:r>
            <a:r>
              <a:rPr lang="en-US" noProof="0" err="1"/>
              <a:t>diam</a:t>
            </a:r>
            <a:r>
              <a:rPr lang="en-US" noProof="0"/>
              <a:t> </a:t>
            </a:r>
            <a:r>
              <a:rPr lang="en-US" noProof="0" err="1"/>
              <a:t>nonummy</a:t>
            </a:r>
            <a:r>
              <a:rPr lang="en-US" noProof="0"/>
              <a:t> </a:t>
            </a:r>
            <a:r>
              <a:rPr lang="en-US" noProof="0" err="1"/>
              <a:t>nibh</a:t>
            </a:r>
            <a:r>
              <a:rPr lang="en-US" noProof="0"/>
              <a:t> </a:t>
            </a:r>
            <a:r>
              <a:rPr lang="en-US" noProof="0" err="1"/>
              <a:t>euismod</a:t>
            </a:r>
            <a:r>
              <a:rPr lang="en-US" noProof="0"/>
              <a:t> </a:t>
            </a:r>
            <a:r>
              <a:rPr lang="en-US" noProof="0" err="1"/>
              <a:t>ut</a:t>
            </a:r>
            <a:r>
              <a:rPr lang="en-US" noProof="0"/>
              <a:t> </a:t>
            </a:r>
            <a:r>
              <a:rPr lang="en-US" noProof="0" err="1"/>
              <a:t>dolore</a:t>
            </a:r>
            <a:r>
              <a:rPr lang="en-US" noProof="0"/>
              <a:t> magna </a:t>
            </a:r>
            <a:r>
              <a:rPr lang="en-US" noProof="0" err="1"/>
              <a:t>aliquam</a:t>
            </a:r>
            <a:r>
              <a:rPr lang="en-US" noProof="0"/>
              <a:t> </a:t>
            </a:r>
            <a:r>
              <a:rPr lang="en-US" noProof="0" err="1"/>
              <a:t>erat</a:t>
            </a:r>
            <a:r>
              <a:rPr lang="en-US" noProof="0"/>
              <a:t> </a:t>
            </a:r>
            <a:r>
              <a:rPr lang="en-US" noProof="0" err="1"/>
              <a:t>volutpat</a:t>
            </a:r>
            <a:r>
              <a:rPr lang="en-US" noProof="0"/>
              <a:t>. </a:t>
            </a:r>
          </a:p>
        </p:txBody>
      </p:sp>
      <p:sp>
        <p:nvSpPr>
          <p:cNvPr id="13" name="Rectangle 12"/>
          <p:cNvSpPr/>
          <p:nvPr/>
        </p:nvSpPr>
        <p:spPr bwMode="gray">
          <a:xfrm>
            <a:off x="8220075" y="1687496"/>
            <a:ext cx="3971925" cy="952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6"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7"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Title Case</a:t>
            </a:r>
          </a:p>
        </p:txBody>
      </p:sp>
      <p:sp>
        <p:nvSpPr>
          <p:cNvPr id="18" name="Footer Placeholder 6"/>
          <p:cNvSpPr>
            <a:spLocks noGrp="1"/>
          </p:cNvSpPr>
          <p:nvPr>
            <p:ph type="ftr" sz="quarter" idx="10"/>
          </p:nvPr>
        </p:nvSpPr>
        <p:spPr>
          <a:xfrm>
            <a:off x="384693" y="6387858"/>
            <a:ext cx="9116145" cy="338087"/>
          </a:xfrm>
        </p:spPr>
        <p:txBody>
          <a:bodyPr/>
          <a:lstStyle/>
          <a:p>
            <a:endParaRPr lang="en-US"/>
          </a:p>
        </p:txBody>
      </p:sp>
      <p:sp>
        <p:nvSpPr>
          <p:cNvPr id="20" name="Rectangle 58"/>
          <p:cNvSpPr>
            <a:spLocks noChangeArrowheads="1"/>
          </p:cNvSpPr>
          <p:nvPr/>
        </p:nvSpPr>
        <p:spPr bwMode="gray">
          <a:xfrm>
            <a:off x="11615748" y="6420040"/>
            <a:ext cx="576252" cy="1778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Arial" charset="0"/>
            </a:endParaRPr>
          </a:p>
        </p:txBody>
      </p:sp>
      <p:sp>
        <p:nvSpPr>
          <p:cNvPr id="21" name="Slide Number Placeholder 5"/>
          <p:cNvSpPr txBox="1">
            <a:spLocks/>
          </p:cNvSpPr>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bg1"/>
                </a:solidFill>
              </a:rPr>
              <a:t>‹#›</a:t>
            </a:fld>
            <a:endParaRPr lang="en-US" sz="900">
              <a:solidFill>
                <a:schemeClr val="bg1"/>
              </a:solidFill>
            </a:endParaRPr>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0462" y="6396504"/>
            <a:ext cx="1393818" cy="243541"/>
          </a:xfrm>
          <a:prstGeom prst="rect">
            <a:avLst/>
          </a:prstGeom>
        </p:spPr>
      </p:pic>
    </p:spTree>
    <p:extLst>
      <p:ext uri="{BB962C8B-B14F-4D97-AF65-F5344CB8AC3E}">
        <p14:creationId xmlns:p14="http://schemas.microsoft.com/office/powerpoint/2010/main" val="107148271"/>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Three Colum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2" y="1702631"/>
            <a:ext cx="3616187" cy="4465694"/>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7" name="Content Placeholder 2"/>
          <p:cNvSpPr>
            <a:spLocks noGrp="1"/>
          </p:cNvSpPr>
          <p:nvPr>
            <p:ph idx="17" hasCustomPrompt="1"/>
          </p:nvPr>
        </p:nvSpPr>
        <p:spPr>
          <a:xfrm>
            <a:off x="4245879" y="1702631"/>
            <a:ext cx="3616187" cy="4465694"/>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8" name="Content Placeholder 2"/>
          <p:cNvSpPr>
            <a:spLocks noGrp="1"/>
          </p:cNvSpPr>
          <p:nvPr>
            <p:ph idx="18" hasCustomPrompt="1"/>
          </p:nvPr>
        </p:nvSpPr>
        <p:spPr>
          <a:xfrm>
            <a:off x="8107067" y="1702631"/>
            <a:ext cx="3616187" cy="4465694"/>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Title Case</a:t>
            </a:r>
          </a:p>
        </p:txBody>
      </p:sp>
      <p:sp>
        <p:nvSpPr>
          <p:cNvPr id="16" name="Footer Placeholder 6"/>
          <p:cNvSpPr>
            <a:spLocks noGrp="1"/>
          </p:cNvSpPr>
          <p:nvPr>
            <p:ph type="ftr" sz="quarter" idx="10"/>
          </p:nvPr>
        </p:nvSpPr>
        <p:spPr>
          <a:xfrm>
            <a:off x="384693" y="6387858"/>
            <a:ext cx="9116145" cy="338087"/>
          </a:xfrm>
        </p:spPr>
        <p:txBody>
          <a:bodyPr/>
          <a:lstStyle/>
          <a:p>
            <a:endParaRPr lang="en-US"/>
          </a:p>
        </p:txBody>
      </p:sp>
      <p:sp>
        <p:nvSpPr>
          <p:cNvPr id="18" name="Rectangle 58"/>
          <p:cNvSpPr>
            <a:spLocks noChangeArrowheads="1"/>
          </p:cNvSpPr>
          <p:nvPr/>
        </p:nvSpPr>
        <p:spPr bwMode="gray">
          <a:xfrm>
            <a:off x="11615748" y="6420040"/>
            <a:ext cx="576252" cy="1778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Arial" charset="0"/>
            </a:endParaRPr>
          </a:p>
        </p:txBody>
      </p:sp>
      <p:sp>
        <p:nvSpPr>
          <p:cNvPr id="19" name="Slide Number Placeholder 5"/>
          <p:cNvSpPr txBox="1">
            <a:spLocks/>
          </p:cNvSpPr>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bg1"/>
                </a:solidFill>
              </a:rPr>
              <a:t>‹#›</a:t>
            </a:fld>
            <a:endParaRPr lang="en-US" sz="900">
              <a:solidFill>
                <a:schemeClr val="bg1"/>
              </a:solidFill>
            </a:endParaRP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0462" y="6396504"/>
            <a:ext cx="1393818" cy="243541"/>
          </a:xfrm>
          <a:prstGeom prst="rect">
            <a:avLst/>
          </a:prstGeom>
        </p:spPr>
      </p:pic>
    </p:spTree>
    <p:extLst>
      <p:ext uri="{BB962C8B-B14F-4D97-AF65-F5344CB8AC3E}">
        <p14:creationId xmlns:p14="http://schemas.microsoft.com/office/powerpoint/2010/main" val="626909559"/>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Title and Content_Subhead">
    <p:spTree>
      <p:nvGrpSpPr>
        <p:cNvPr id="1" name=""/>
        <p:cNvGrpSpPr/>
        <p:nvPr/>
      </p:nvGrpSpPr>
      <p:grpSpPr>
        <a:xfrm>
          <a:off x="0" y="0"/>
          <a:ext cx="0" cy="0"/>
          <a:chOff x="0" y="0"/>
          <a:chExt cx="0" cy="0"/>
        </a:xfrm>
      </p:grpSpPr>
      <p:sp>
        <p:nvSpPr>
          <p:cNvPr id="9" name="Text Placeholder 8"/>
          <p:cNvSpPr>
            <a:spLocks noGrp="1"/>
          </p:cNvSpPr>
          <p:nvPr>
            <p:ph type="body" sz="quarter" idx="16" hasCustomPrompt="1"/>
          </p:nvPr>
        </p:nvSpPr>
        <p:spPr>
          <a:xfrm>
            <a:off x="384694" y="1091062"/>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Title Case</a:t>
            </a:r>
          </a:p>
        </p:txBody>
      </p:sp>
      <p:sp>
        <p:nvSpPr>
          <p:cNvPr id="3" name="Content Placeholder 2"/>
          <p:cNvSpPr>
            <a:spLocks noGrp="1"/>
          </p:cNvSpPr>
          <p:nvPr>
            <p:ph idx="1" hasCustomPrompt="1"/>
          </p:nvPr>
        </p:nvSpPr>
        <p:spPr>
          <a:xfrm>
            <a:off x="384694" y="1702631"/>
            <a:ext cx="11338560" cy="4434698"/>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0" name="Footer Placeholder 6"/>
          <p:cNvSpPr>
            <a:spLocks noGrp="1"/>
          </p:cNvSpPr>
          <p:nvPr>
            <p:ph type="ftr" sz="quarter" idx="10"/>
          </p:nvPr>
        </p:nvSpPr>
        <p:spPr>
          <a:xfrm>
            <a:off x="384693" y="6387858"/>
            <a:ext cx="9116145" cy="338087"/>
          </a:xfrm>
        </p:spPr>
        <p:txBody>
          <a:bodyPr/>
          <a:lstStyle/>
          <a:p>
            <a:endParaRPr lang="en-US"/>
          </a:p>
        </p:txBody>
      </p:sp>
      <p:sp>
        <p:nvSpPr>
          <p:cNvPr id="13" name="Rectangle 58"/>
          <p:cNvSpPr>
            <a:spLocks noChangeArrowheads="1"/>
          </p:cNvSpPr>
          <p:nvPr/>
        </p:nvSpPr>
        <p:spPr bwMode="gray">
          <a:xfrm>
            <a:off x="11615748" y="6420040"/>
            <a:ext cx="576252" cy="1778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Arial" charset="0"/>
            </a:endParaRPr>
          </a:p>
        </p:txBody>
      </p:sp>
      <p:sp>
        <p:nvSpPr>
          <p:cNvPr id="14" name="Slide Number Placeholder 5"/>
          <p:cNvSpPr txBox="1">
            <a:spLocks/>
          </p:cNvSpPr>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bg1"/>
                </a:solidFill>
              </a:rPr>
              <a:t>‹#›</a:t>
            </a:fld>
            <a:endParaRPr lang="en-US" sz="900">
              <a:solidFill>
                <a:schemeClr val="bg1"/>
              </a:solidFill>
            </a:endParaRP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0462" y="6396504"/>
            <a:ext cx="1393818" cy="243541"/>
          </a:xfrm>
          <a:prstGeom prst="rect">
            <a:avLst/>
          </a:prstGeom>
        </p:spPr>
      </p:pic>
    </p:spTree>
    <p:extLst>
      <p:ext uri="{BB962C8B-B14F-4D97-AF65-F5344CB8AC3E}">
        <p14:creationId xmlns:p14="http://schemas.microsoft.com/office/powerpoint/2010/main" val="2942424121"/>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Divider 2024-06 - IQVIA">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E971393-FE1D-3B6A-5952-3200539F4C21}"/>
              </a:ext>
            </a:extLst>
          </p:cNvPr>
          <p:cNvSpPr/>
          <p:nvPr userDrawn="1"/>
        </p:nvSpPr>
        <p:spPr>
          <a:xfrm rot="18900000">
            <a:off x="9590939" y="-1090570"/>
            <a:ext cx="3074362" cy="4401184"/>
          </a:xfrm>
          <a:custGeom>
            <a:avLst/>
            <a:gdLst>
              <a:gd name="connsiteX0" fmla="*/ 906398 w 3074362"/>
              <a:gd name="connsiteY0" fmla="*/ 0 h 4401184"/>
              <a:gd name="connsiteX1" fmla="*/ 3074362 w 3074362"/>
              <a:gd name="connsiteY1" fmla="*/ 2167965 h 4401184"/>
              <a:gd name="connsiteX2" fmla="*/ 841143 w 3074362"/>
              <a:gd name="connsiteY2" fmla="*/ 4401184 h 4401184"/>
              <a:gd name="connsiteX3" fmla="*/ 334666 w 3074362"/>
              <a:gd name="connsiteY3" fmla="*/ 4401184 h 4401184"/>
              <a:gd name="connsiteX4" fmla="*/ 0 w 3074362"/>
              <a:gd name="connsiteY4" fmla="*/ 4066518 h 4401184"/>
              <a:gd name="connsiteX5" fmla="*/ 0 w 3074362"/>
              <a:gd name="connsiteY5" fmla="*/ 334667 h 4401184"/>
              <a:gd name="connsiteX6" fmla="*/ 334666 w 3074362"/>
              <a:gd name="connsiteY6" fmla="*/ 0 h 440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4362" h="4401184">
                <a:moveTo>
                  <a:pt x="906398" y="0"/>
                </a:moveTo>
                <a:lnTo>
                  <a:pt x="3074362" y="2167965"/>
                </a:lnTo>
                <a:lnTo>
                  <a:pt x="841143" y="4401184"/>
                </a:lnTo>
                <a:lnTo>
                  <a:pt x="334666" y="4401184"/>
                </a:lnTo>
                <a:cubicBezTo>
                  <a:pt x="149835" y="4401184"/>
                  <a:pt x="0" y="4251349"/>
                  <a:pt x="0" y="4066518"/>
                </a:cubicBezTo>
                <a:lnTo>
                  <a:pt x="0" y="334667"/>
                </a:lnTo>
                <a:cubicBezTo>
                  <a:pt x="0" y="149835"/>
                  <a:pt x="149835" y="0"/>
                  <a:pt x="334666" y="0"/>
                </a:cubicBezTo>
                <a:close/>
              </a:path>
            </a:pathLst>
          </a:custGeom>
          <a:solidFill>
            <a:srgbClr val="140B42"/>
          </a:solidFill>
          <a:ln>
            <a:noFill/>
          </a:ln>
        </p:spPr>
        <p:txBody>
          <a:bodyPr vert="horz" wrap="square" lIns="91440" tIns="45720" rIns="91440" bIns="45720" numCol="1" anchor="t" anchorCtr="0" compatLnSpc="1">
            <a:prstTxWarp prst="textNoShape">
              <a:avLst/>
            </a:prstTxWarp>
            <a:noAutofit/>
          </a:bodyPr>
          <a:lstStyle/>
          <a:p>
            <a:pPr lvl="0"/>
            <a:endParaRPr lang="en-US" err="1"/>
          </a:p>
        </p:txBody>
      </p:sp>
      <p:sp>
        <p:nvSpPr>
          <p:cNvPr id="19" name="Freeform: Shape 18">
            <a:extLst>
              <a:ext uri="{FF2B5EF4-FFF2-40B4-BE49-F238E27FC236}">
                <a16:creationId xmlns:a16="http://schemas.microsoft.com/office/drawing/2014/main" id="{FA9D7148-A6F2-CBCC-1252-9028ED2C858C}"/>
              </a:ext>
            </a:extLst>
          </p:cNvPr>
          <p:cNvSpPr/>
          <p:nvPr userDrawn="1"/>
        </p:nvSpPr>
        <p:spPr>
          <a:xfrm rot="2700000">
            <a:off x="6613319" y="-912201"/>
            <a:ext cx="3072335" cy="3072335"/>
          </a:xfrm>
          <a:custGeom>
            <a:avLst/>
            <a:gdLst>
              <a:gd name="connsiteX0" fmla="*/ 0 w 2777410"/>
              <a:gd name="connsiteY0" fmla="*/ 1975810 h 2777410"/>
              <a:gd name="connsiteX1" fmla="*/ 1975810 w 2777410"/>
              <a:gd name="connsiteY1" fmla="*/ 0 h 2777410"/>
              <a:gd name="connsiteX2" fmla="*/ 2540164 w 2777410"/>
              <a:gd name="connsiteY2" fmla="*/ 0 h 2777410"/>
              <a:gd name="connsiteX3" fmla="*/ 2777410 w 2777410"/>
              <a:gd name="connsiteY3" fmla="*/ 237247 h 2777410"/>
              <a:gd name="connsiteX4" fmla="*/ 2777410 w 2777410"/>
              <a:gd name="connsiteY4" fmla="*/ 2540163 h 2777410"/>
              <a:gd name="connsiteX5" fmla="*/ 2540163 w 2777410"/>
              <a:gd name="connsiteY5" fmla="*/ 2777410 h 2777410"/>
              <a:gd name="connsiteX6" fmla="*/ 237247 w 2777410"/>
              <a:gd name="connsiteY6" fmla="*/ 2777410 h 2777410"/>
              <a:gd name="connsiteX7" fmla="*/ 0 w 2777410"/>
              <a:gd name="connsiteY7" fmla="*/ 2540163 h 277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7410" h="2777410">
                <a:moveTo>
                  <a:pt x="0" y="1975810"/>
                </a:moveTo>
                <a:lnTo>
                  <a:pt x="1975810" y="0"/>
                </a:lnTo>
                <a:lnTo>
                  <a:pt x="2540164" y="0"/>
                </a:lnTo>
                <a:cubicBezTo>
                  <a:pt x="2671191" y="0"/>
                  <a:pt x="2777410" y="106219"/>
                  <a:pt x="2777410" y="237247"/>
                </a:cubicBezTo>
                <a:lnTo>
                  <a:pt x="2777410" y="2540163"/>
                </a:lnTo>
                <a:cubicBezTo>
                  <a:pt x="2777410" y="2671191"/>
                  <a:pt x="2671191" y="2777410"/>
                  <a:pt x="2540163" y="2777410"/>
                </a:cubicBezTo>
                <a:lnTo>
                  <a:pt x="237247" y="2777410"/>
                </a:lnTo>
                <a:cubicBezTo>
                  <a:pt x="106220" y="2777410"/>
                  <a:pt x="0" y="2671190"/>
                  <a:pt x="0" y="254016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graphicFrame>
        <p:nvGraphicFramePr>
          <p:cNvPr id="8" name="think-cell data - do not delete" hidden="1">
            <a:extLst>
              <a:ext uri="{FF2B5EF4-FFF2-40B4-BE49-F238E27FC236}">
                <a16:creationId xmlns:a16="http://schemas.microsoft.com/office/drawing/2014/main" id="{150474CF-7CCB-20DD-E6E1-8A9CD0E038CC}"/>
              </a:ext>
            </a:extLst>
          </p:cNvPr>
          <p:cNvGraphicFramePr>
            <a:graphicFrameLocks noChangeAspect="1"/>
          </p:cNvGraphicFramePr>
          <p:nvPr userDrawn="1">
            <p:custDataLst>
              <p:tags r:id="rId1"/>
            </p:custDataLst>
            <p:extLst>
              <p:ext uri="{D42A27DB-BD31-4B8C-83A1-F6EECF244321}">
                <p14:modId xmlns:p14="http://schemas.microsoft.com/office/powerpoint/2010/main" val="42216772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8" name="think-cell data - do not delete" hidden="1">
                        <a:extLst>
                          <a:ext uri="{FF2B5EF4-FFF2-40B4-BE49-F238E27FC236}">
                            <a16:creationId xmlns:a16="http://schemas.microsoft.com/office/drawing/2014/main" id="{150474CF-7CCB-20DD-E6E1-8A9CD0E038C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1">
            <a:extLst>
              <a:ext uri="{FF2B5EF4-FFF2-40B4-BE49-F238E27FC236}">
                <a16:creationId xmlns:a16="http://schemas.microsoft.com/office/drawing/2014/main" id="{13DC1846-D39B-50FF-487A-FD15579093A3}"/>
              </a:ext>
            </a:extLst>
          </p:cNvPr>
          <p:cNvSpPr>
            <a:spLocks noGrp="1"/>
          </p:cNvSpPr>
          <p:nvPr userDrawn="1">
            <p:ph type="title" hasCustomPrompt="1"/>
          </p:nvPr>
        </p:nvSpPr>
        <p:spPr bwMode="white">
          <a:xfrm>
            <a:off x="613608" y="2049693"/>
            <a:ext cx="5593080" cy="2758614"/>
          </a:xfrm>
          <a:prstGeom prst="rect">
            <a:avLst/>
          </a:prstGeom>
        </p:spPr>
        <p:txBody>
          <a:bodyPr anchor="ctr" anchorCtr="0"/>
          <a:lstStyle>
            <a:lvl1pPr>
              <a:lnSpc>
                <a:spcPct val="100000"/>
              </a:lnSpc>
              <a:defRPr sz="3600" b="1">
                <a:solidFill>
                  <a:schemeClr val="accent2"/>
                </a:solidFill>
              </a:defRPr>
            </a:lvl1pPr>
          </a:lstStyle>
          <a:p>
            <a:r>
              <a:rPr lang="en-US"/>
              <a:t>Divider title are 36pt Arial Bold sentence case</a:t>
            </a:r>
          </a:p>
        </p:txBody>
      </p:sp>
      <p:sp>
        <p:nvSpPr>
          <p:cNvPr id="17" name="Freeform 7">
            <a:extLst>
              <a:ext uri="{FF2B5EF4-FFF2-40B4-BE49-F238E27FC236}">
                <a16:creationId xmlns:a16="http://schemas.microsoft.com/office/drawing/2014/main" id="{FA3B847E-CEDD-4F28-13DA-54DB86046169}"/>
              </a:ext>
            </a:extLst>
          </p:cNvPr>
          <p:cNvSpPr>
            <a:spLocks/>
          </p:cNvSpPr>
          <p:nvPr userDrawn="1"/>
        </p:nvSpPr>
        <p:spPr bwMode="auto">
          <a:xfrm rot="16200000">
            <a:off x="8579893" y="133677"/>
            <a:ext cx="2515488" cy="2515488"/>
          </a:xfrm>
          <a:custGeom>
            <a:avLst/>
            <a:gdLst>
              <a:gd name="T0" fmla="*/ 724 w 1691"/>
              <a:gd name="T1" fmla="*/ 1624 h 1691"/>
              <a:gd name="T2" fmla="*/ 67 w 1691"/>
              <a:gd name="T3" fmla="*/ 967 h 1691"/>
              <a:gd name="T4" fmla="*/ 67 w 1691"/>
              <a:gd name="T5" fmla="*/ 724 h 1691"/>
              <a:gd name="T6" fmla="*/ 724 w 1691"/>
              <a:gd name="T7" fmla="*/ 67 h 1691"/>
              <a:gd name="T8" fmla="*/ 967 w 1691"/>
              <a:gd name="T9" fmla="*/ 67 h 1691"/>
              <a:gd name="T10" fmla="*/ 1624 w 1691"/>
              <a:gd name="T11" fmla="*/ 724 h 1691"/>
              <a:gd name="T12" fmla="*/ 1624 w 1691"/>
              <a:gd name="T13" fmla="*/ 967 h 1691"/>
              <a:gd name="T14" fmla="*/ 967 w 1691"/>
              <a:gd name="T15" fmla="*/ 1624 h 1691"/>
              <a:gd name="T16" fmla="*/ 724 w 1691"/>
              <a:gd name="T17" fmla="*/ 1624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1" h="1691">
                <a:moveTo>
                  <a:pt x="724" y="1624"/>
                </a:moveTo>
                <a:cubicBezTo>
                  <a:pt x="67" y="967"/>
                  <a:pt x="67" y="967"/>
                  <a:pt x="67" y="967"/>
                </a:cubicBezTo>
                <a:cubicBezTo>
                  <a:pt x="0" y="900"/>
                  <a:pt x="0" y="791"/>
                  <a:pt x="67" y="724"/>
                </a:cubicBezTo>
                <a:cubicBezTo>
                  <a:pt x="724" y="67"/>
                  <a:pt x="724" y="67"/>
                  <a:pt x="724" y="67"/>
                </a:cubicBezTo>
                <a:cubicBezTo>
                  <a:pt x="791" y="0"/>
                  <a:pt x="900" y="0"/>
                  <a:pt x="967" y="67"/>
                </a:cubicBezTo>
                <a:cubicBezTo>
                  <a:pt x="1624" y="724"/>
                  <a:pt x="1624" y="724"/>
                  <a:pt x="1624" y="724"/>
                </a:cubicBezTo>
                <a:cubicBezTo>
                  <a:pt x="1691" y="791"/>
                  <a:pt x="1691" y="900"/>
                  <a:pt x="1624" y="967"/>
                </a:cubicBezTo>
                <a:cubicBezTo>
                  <a:pt x="967" y="1624"/>
                  <a:pt x="967" y="1624"/>
                  <a:pt x="967" y="1624"/>
                </a:cubicBezTo>
                <a:cubicBezTo>
                  <a:pt x="900" y="1691"/>
                  <a:pt x="791" y="1691"/>
                  <a:pt x="724" y="1624"/>
                </a:cubicBezTo>
                <a:close/>
              </a:path>
            </a:pathLst>
          </a:custGeom>
          <a:solidFill>
            <a:schemeClr val="accent1"/>
          </a:solidFill>
          <a:ln w="1270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3" name="AutoShape 3">
            <a:extLst>
              <a:ext uri="{FF2B5EF4-FFF2-40B4-BE49-F238E27FC236}">
                <a16:creationId xmlns:a16="http://schemas.microsoft.com/office/drawing/2014/main" id="{0BB57922-089B-617B-DB05-C881EA21986B}"/>
              </a:ext>
            </a:extLst>
          </p:cNvPr>
          <p:cNvSpPr>
            <a:spLocks noChangeAspect="1" noChangeArrowheads="1" noTextEdit="1"/>
          </p:cNvSpPr>
          <p:nvPr userDrawn="1"/>
        </p:nvSpPr>
        <p:spPr bwMode="auto">
          <a:xfrm rot="16200000">
            <a:off x="7666727" y="-76160"/>
            <a:ext cx="4560732" cy="4657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Shape 15">
            <a:extLst>
              <a:ext uri="{FF2B5EF4-FFF2-40B4-BE49-F238E27FC236}">
                <a16:creationId xmlns:a16="http://schemas.microsoft.com/office/drawing/2014/main" id="{806C75E6-2F25-C869-52E2-8C5D355F51AF}"/>
              </a:ext>
            </a:extLst>
          </p:cNvPr>
          <p:cNvSpPr>
            <a:spLocks/>
          </p:cNvSpPr>
          <p:nvPr userDrawn="1"/>
        </p:nvSpPr>
        <p:spPr bwMode="auto">
          <a:xfrm rot="18900000">
            <a:off x="8399071" y="-1421668"/>
            <a:ext cx="2843336" cy="2843336"/>
          </a:xfrm>
          <a:custGeom>
            <a:avLst/>
            <a:gdLst>
              <a:gd name="connsiteX0" fmla="*/ 0 w 2843336"/>
              <a:gd name="connsiteY0" fmla="*/ 0 h 2843336"/>
              <a:gd name="connsiteX1" fmla="*/ 2843336 w 2843336"/>
              <a:gd name="connsiteY1" fmla="*/ 2843336 h 2843336"/>
              <a:gd name="connsiteX2" fmla="*/ 268488 w 2843336"/>
              <a:gd name="connsiteY2" fmla="*/ 2843336 h 2843336"/>
              <a:gd name="connsiteX3" fmla="*/ 0 w 2843336"/>
              <a:gd name="connsiteY3" fmla="*/ 2585131 h 2843336"/>
              <a:gd name="connsiteX0" fmla="*/ 2843336 w 2934776"/>
              <a:gd name="connsiteY0" fmla="*/ 2843336 h 2934776"/>
              <a:gd name="connsiteX1" fmla="*/ 268488 w 2934776"/>
              <a:gd name="connsiteY1" fmla="*/ 2843336 h 2934776"/>
              <a:gd name="connsiteX2" fmla="*/ 0 w 2934776"/>
              <a:gd name="connsiteY2" fmla="*/ 2585131 h 2934776"/>
              <a:gd name="connsiteX3" fmla="*/ 0 w 2934776"/>
              <a:gd name="connsiteY3" fmla="*/ 0 h 2934776"/>
              <a:gd name="connsiteX4" fmla="*/ 2934776 w 2934776"/>
              <a:gd name="connsiteY4" fmla="*/ 2934776 h 2934776"/>
              <a:gd name="connsiteX0" fmla="*/ 2843336 w 2843336"/>
              <a:gd name="connsiteY0" fmla="*/ 2843336 h 2843336"/>
              <a:gd name="connsiteX1" fmla="*/ 268488 w 2843336"/>
              <a:gd name="connsiteY1" fmla="*/ 2843336 h 2843336"/>
              <a:gd name="connsiteX2" fmla="*/ 0 w 2843336"/>
              <a:gd name="connsiteY2" fmla="*/ 2585131 h 2843336"/>
              <a:gd name="connsiteX3" fmla="*/ 0 w 2843336"/>
              <a:gd name="connsiteY3" fmla="*/ 0 h 2843336"/>
            </a:gdLst>
            <a:ahLst/>
            <a:cxnLst>
              <a:cxn ang="0">
                <a:pos x="connsiteX0" y="connsiteY0"/>
              </a:cxn>
              <a:cxn ang="0">
                <a:pos x="connsiteX1" y="connsiteY1"/>
              </a:cxn>
              <a:cxn ang="0">
                <a:pos x="connsiteX2" y="connsiteY2"/>
              </a:cxn>
              <a:cxn ang="0">
                <a:pos x="connsiteX3" y="connsiteY3"/>
              </a:cxn>
            </a:cxnLst>
            <a:rect l="l" t="t" r="r" b="b"/>
            <a:pathLst>
              <a:path w="2843336" h="2843336">
                <a:moveTo>
                  <a:pt x="2843336" y="2843336"/>
                </a:moveTo>
                <a:lnTo>
                  <a:pt x="268488" y="2843336"/>
                </a:lnTo>
                <a:cubicBezTo>
                  <a:pt x="120207" y="2843336"/>
                  <a:pt x="0" y="2727734"/>
                  <a:pt x="0" y="2585131"/>
                </a:cubicBezTo>
                <a:lnTo>
                  <a:pt x="0" y="0"/>
                </a:lnTo>
              </a:path>
            </a:pathLst>
          </a:custGeom>
          <a:noFill/>
          <a:ln w="12700">
            <a:solidFill>
              <a:schemeClr val="bg1"/>
            </a:solidFill>
          </a:ln>
        </p:spPr>
        <p:txBody>
          <a:bodyPr vert="horz" wrap="square" lIns="91440" tIns="45720" rIns="91440" bIns="45720" numCol="1" anchor="t" anchorCtr="0" compatLnSpc="1">
            <a:prstTxWarp prst="textNoShape">
              <a:avLst/>
            </a:prstTxWarp>
            <a:noAutofit/>
          </a:bodyPr>
          <a:lstStyle/>
          <a:p>
            <a:pPr lvl="0"/>
            <a:endParaRPr lang="en-US"/>
          </a:p>
        </p:txBody>
      </p:sp>
      <p:pic>
        <p:nvPicPr>
          <p:cNvPr id="6" name="Graphic 5">
            <a:extLst>
              <a:ext uri="{FF2B5EF4-FFF2-40B4-BE49-F238E27FC236}">
                <a16:creationId xmlns:a16="http://schemas.microsoft.com/office/drawing/2014/main" id="{6A10C533-42F2-F66F-9D74-979D4CA2EBD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5585" y="5760594"/>
            <a:ext cx="2247900" cy="406400"/>
          </a:xfrm>
          <a:prstGeom prst="rect">
            <a:avLst/>
          </a:prstGeom>
        </p:spPr>
      </p:pic>
    </p:spTree>
    <p:extLst>
      <p:ext uri="{BB962C8B-B14F-4D97-AF65-F5344CB8AC3E}">
        <p14:creationId xmlns:p14="http://schemas.microsoft.com/office/powerpoint/2010/main" val="16226744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over 2024-01 - IQVI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B76970-59B0-02CE-F0CF-5DF2129D58BC}"/>
              </a:ext>
            </a:extLst>
          </p:cNvPr>
          <p:cNvSpPr/>
          <p:nvPr userDrawn="1"/>
        </p:nvSpPr>
        <p:spPr>
          <a:xfrm>
            <a:off x="0" y="0"/>
            <a:ext cx="12192000" cy="6858000"/>
          </a:xfrm>
          <a:prstGeom prst="rect">
            <a:avLst/>
          </a:prstGeom>
          <a:gradFill>
            <a:gsLst>
              <a:gs pos="15000">
                <a:srgbClr val="140B42"/>
              </a:gs>
              <a:gs pos="80000">
                <a:srgbClr val="005587"/>
              </a:gs>
            </a:gsLst>
            <a:lin ang="2700000" scaled="0"/>
          </a:gradFill>
          <a:ln w="12700" cap="flat" cmpd="sng" algn="ctr">
            <a:noFill/>
            <a:prstDash val="solid"/>
            <a:miter lim="800000"/>
          </a:ln>
          <a:effectLst/>
        </p:spPr>
        <p:txBody>
          <a:bodyPr rtlCol="0" anchor="t" anchorCtr="0"/>
          <a:lstStyle/>
          <a:p>
            <a:pPr marR="0" lvl="0" indent="0" fontAlgn="auto">
              <a:lnSpc>
                <a:spcPct val="100000"/>
              </a:lnSpc>
              <a:spcBef>
                <a:spcPts val="0"/>
              </a:spcBef>
              <a:spcAft>
                <a:spcPts val="0"/>
              </a:spcAft>
              <a:buClrTx/>
              <a:buSzTx/>
              <a:buFontTx/>
              <a:buNone/>
              <a:tabLst/>
            </a:pPr>
            <a:endParaRPr kumimoji="0" lang="en-GB" sz="1600" b="0" i="0" u="none" strike="noStrike" kern="0" cap="none" spc="0" normalizeH="0" baseline="0" noProof="0" err="1">
              <a:ln>
                <a:noFill/>
              </a:ln>
              <a:solidFill>
                <a:srgbClr val="FFFFFF"/>
              </a:solidFill>
              <a:effectLst/>
              <a:uLnTx/>
              <a:uFillTx/>
              <a:latin typeface="Arial" panose="020B0604020202020204"/>
            </a:endParaRPr>
          </a:p>
        </p:txBody>
      </p:sp>
      <p:sp>
        <p:nvSpPr>
          <p:cNvPr id="34" name="Text Placeholder 21">
            <a:extLst>
              <a:ext uri="{FF2B5EF4-FFF2-40B4-BE49-F238E27FC236}">
                <a16:creationId xmlns:a16="http://schemas.microsoft.com/office/drawing/2014/main" id="{DF6C4E0C-B7EB-46A6-B6F0-C76FDCFC3F2E}"/>
              </a:ext>
            </a:extLst>
          </p:cNvPr>
          <p:cNvSpPr>
            <a:spLocks noGrp="1"/>
          </p:cNvSpPr>
          <p:nvPr>
            <p:ph type="body" sz="quarter" idx="11" hasCustomPrompt="1"/>
          </p:nvPr>
        </p:nvSpPr>
        <p:spPr>
          <a:xfrm>
            <a:off x="613608" y="4175059"/>
            <a:ext cx="5948681" cy="1195801"/>
          </a:xfrm>
          <a:prstGeom prst="rect">
            <a:avLst/>
          </a:prstGeom>
        </p:spPr>
        <p:txBody>
          <a:bodyPr>
            <a:noAutofit/>
          </a:bodyPr>
          <a:lstStyle>
            <a:lvl1pPr marL="0" indent="0" algn="l">
              <a:lnSpc>
                <a:spcPct val="100000"/>
              </a:lnSpc>
              <a:spcBef>
                <a:spcPts val="0"/>
              </a:spcBef>
              <a:buNone/>
              <a:defRPr sz="2400" b="0" i="1">
                <a:solidFill>
                  <a:schemeClr val="bg1"/>
                </a:solidFill>
              </a:defRPr>
            </a:lvl1pPr>
          </a:lstStyle>
          <a:p>
            <a:pPr lvl="0"/>
            <a:r>
              <a:rPr lang="en-US"/>
              <a:t>Subheads are 24pt Arial Italic sentence case</a:t>
            </a:r>
          </a:p>
        </p:txBody>
      </p:sp>
      <p:sp>
        <p:nvSpPr>
          <p:cNvPr id="35" name="Title 1">
            <a:extLst>
              <a:ext uri="{FF2B5EF4-FFF2-40B4-BE49-F238E27FC236}">
                <a16:creationId xmlns:a16="http://schemas.microsoft.com/office/drawing/2014/main" id="{F7111441-0C14-4EE9-B6C1-ED9FC63641C7}"/>
              </a:ext>
            </a:extLst>
          </p:cNvPr>
          <p:cNvSpPr>
            <a:spLocks noGrp="1"/>
          </p:cNvSpPr>
          <p:nvPr>
            <p:ph type="ctrTitle" hasCustomPrompt="1"/>
          </p:nvPr>
        </p:nvSpPr>
        <p:spPr>
          <a:xfrm>
            <a:off x="613608" y="1918354"/>
            <a:ext cx="5948681" cy="2088828"/>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a:t>
            </a:r>
            <a:br>
              <a:rPr lang="en-US"/>
            </a:br>
            <a:r>
              <a:rPr lang="en-US"/>
              <a:t>Title Case and Can be 3 Lines</a:t>
            </a:r>
          </a:p>
        </p:txBody>
      </p:sp>
      <p:sp>
        <p:nvSpPr>
          <p:cNvPr id="36" name="Subtitle 2">
            <a:extLst>
              <a:ext uri="{FF2B5EF4-FFF2-40B4-BE49-F238E27FC236}">
                <a16:creationId xmlns:a16="http://schemas.microsoft.com/office/drawing/2014/main" id="{413712FA-495E-465D-A2EB-8AA7E6AE5523}"/>
              </a:ext>
            </a:extLst>
          </p:cNvPr>
          <p:cNvSpPr>
            <a:spLocks noGrp="1"/>
          </p:cNvSpPr>
          <p:nvPr>
            <p:ph type="subTitle" idx="1" hasCustomPrompt="1"/>
          </p:nvPr>
        </p:nvSpPr>
        <p:spPr>
          <a:xfrm>
            <a:off x="613608" y="5518464"/>
            <a:ext cx="5948681"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sp>
        <p:nvSpPr>
          <p:cNvPr id="5" name="Rectangle: Top Corners Rounded 4">
            <a:extLst>
              <a:ext uri="{FF2B5EF4-FFF2-40B4-BE49-F238E27FC236}">
                <a16:creationId xmlns:a16="http://schemas.microsoft.com/office/drawing/2014/main" id="{C7CB88CE-AFAB-3162-5EFA-DACFAECFC82B}"/>
              </a:ext>
            </a:extLst>
          </p:cNvPr>
          <p:cNvSpPr/>
          <p:nvPr userDrawn="1"/>
        </p:nvSpPr>
        <p:spPr>
          <a:xfrm rot="16200000">
            <a:off x="10172703" y="704015"/>
            <a:ext cx="877958" cy="3160642"/>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6" name="Rectangle: Top Corners Rounded 5">
            <a:extLst>
              <a:ext uri="{FF2B5EF4-FFF2-40B4-BE49-F238E27FC236}">
                <a16:creationId xmlns:a16="http://schemas.microsoft.com/office/drawing/2014/main" id="{78BBCD43-EEDD-17C3-B8E4-320E6ECA340F}"/>
              </a:ext>
            </a:extLst>
          </p:cNvPr>
          <p:cNvSpPr/>
          <p:nvPr userDrawn="1"/>
        </p:nvSpPr>
        <p:spPr>
          <a:xfrm rot="16200000">
            <a:off x="10741443" y="4899986"/>
            <a:ext cx="877958" cy="2023162"/>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3" name="Rectangle: Top Corners Rounded 2">
            <a:extLst>
              <a:ext uri="{FF2B5EF4-FFF2-40B4-BE49-F238E27FC236}">
                <a16:creationId xmlns:a16="http://schemas.microsoft.com/office/drawing/2014/main" id="{AC34CDE1-031B-F659-37E6-092E1C8890F5}"/>
              </a:ext>
            </a:extLst>
          </p:cNvPr>
          <p:cNvSpPr/>
          <p:nvPr userDrawn="1"/>
        </p:nvSpPr>
        <p:spPr>
          <a:xfrm rot="16200000">
            <a:off x="7833691" y="1545530"/>
            <a:ext cx="3591342" cy="5125276"/>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7" name="TextBox 6">
            <a:extLst>
              <a:ext uri="{FF2B5EF4-FFF2-40B4-BE49-F238E27FC236}">
                <a16:creationId xmlns:a16="http://schemas.microsoft.com/office/drawing/2014/main" id="{5EEC8515-986E-A47F-4BDA-CED96BF08D65}"/>
              </a:ext>
            </a:extLst>
          </p:cNvPr>
          <p:cNvSpPr txBox="1"/>
          <p:nvPr userDrawn="1"/>
        </p:nvSpPr>
        <p:spPr bwMode="black">
          <a:xfrm>
            <a:off x="613608"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rgbClr val="7FD1EF"/>
                </a:solidFill>
                <a:ea typeface="Arial" charset="0"/>
                <a:cs typeface="Arial" charset="0"/>
              </a:rPr>
              <a:t>© 2024. All rights reserved. IQVIA</a:t>
            </a:r>
            <a:r>
              <a:rPr lang="en-US" sz="800" baseline="30000">
                <a:solidFill>
                  <a:srgbClr val="7FD1EF"/>
                </a:solidFill>
                <a:ea typeface="Arial" charset="0"/>
                <a:cs typeface="Arial" charset="0"/>
              </a:rPr>
              <a:t>®</a:t>
            </a:r>
            <a:r>
              <a:rPr lang="en-US" sz="800">
                <a:solidFill>
                  <a:srgbClr val="7FD1EF"/>
                </a:solidFill>
                <a:ea typeface="Arial" charset="0"/>
                <a:cs typeface="Arial" charset="0"/>
              </a:rPr>
              <a:t> is a registered trademark of IQVIA Inc. in the United States, the European Union, and various other countries. </a:t>
            </a:r>
          </a:p>
        </p:txBody>
      </p:sp>
      <p:sp>
        <p:nvSpPr>
          <p:cNvPr id="8" name="Rectangle: Top Corners Rounded 7">
            <a:extLst>
              <a:ext uri="{FF2B5EF4-FFF2-40B4-BE49-F238E27FC236}">
                <a16:creationId xmlns:a16="http://schemas.microsoft.com/office/drawing/2014/main" id="{F0223E2A-EF00-0A08-DA2A-FCB4BDA5AE23}"/>
              </a:ext>
            </a:extLst>
          </p:cNvPr>
          <p:cNvSpPr/>
          <p:nvPr userDrawn="1"/>
        </p:nvSpPr>
        <p:spPr>
          <a:xfrm rot="16200000">
            <a:off x="9058253" y="2934275"/>
            <a:ext cx="877958" cy="5389536"/>
          </a:xfrm>
          <a:custGeom>
            <a:avLst/>
            <a:gdLst>
              <a:gd name="connsiteX0" fmla="*/ 438979 w 877958"/>
              <a:gd name="connsiteY0" fmla="*/ 0 h 5389536"/>
              <a:gd name="connsiteX1" fmla="*/ 438979 w 877958"/>
              <a:gd name="connsiteY1" fmla="*/ 0 h 5389536"/>
              <a:gd name="connsiteX2" fmla="*/ 877958 w 877958"/>
              <a:gd name="connsiteY2" fmla="*/ 438979 h 5389536"/>
              <a:gd name="connsiteX3" fmla="*/ 877958 w 877958"/>
              <a:gd name="connsiteY3" fmla="*/ 5389536 h 5389536"/>
              <a:gd name="connsiteX4" fmla="*/ 877958 w 877958"/>
              <a:gd name="connsiteY4" fmla="*/ 5389536 h 5389536"/>
              <a:gd name="connsiteX5" fmla="*/ 0 w 877958"/>
              <a:gd name="connsiteY5" fmla="*/ 5389536 h 5389536"/>
              <a:gd name="connsiteX6" fmla="*/ 0 w 877958"/>
              <a:gd name="connsiteY6" fmla="*/ 5389536 h 5389536"/>
              <a:gd name="connsiteX7" fmla="*/ 0 w 877958"/>
              <a:gd name="connsiteY7" fmla="*/ 438979 h 5389536"/>
              <a:gd name="connsiteX8" fmla="*/ 438979 w 877958"/>
              <a:gd name="connsiteY8" fmla="*/ 0 h 5389536"/>
              <a:gd name="connsiteX0" fmla="*/ 0 w 877958"/>
              <a:gd name="connsiteY0" fmla="*/ 5389536 h 5480976"/>
              <a:gd name="connsiteX1" fmla="*/ 0 w 877958"/>
              <a:gd name="connsiteY1" fmla="*/ 438979 h 5480976"/>
              <a:gd name="connsiteX2" fmla="*/ 438979 w 877958"/>
              <a:gd name="connsiteY2" fmla="*/ 0 h 5480976"/>
              <a:gd name="connsiteX3" fmla="*/ 438979 w 877958"/>
              <a:gd name="connsiteY3" fmla="*/ 0 h 5480976"/>
              <a:gd name="connsiteX4" fmla="*/ 877958 w 877958"/>
              <a:gd name="connsiteY4" fmla="*/ 438979 h 5480976"/>
              <a:gd name="connsiteX5" fmla="*/ 877958 w 877958"/>
              <a:gd name="connsiteY5" fmla="*/ 5389536 h 5480976"/>
              <a:gd name="connsiteX6" fmla="*/ 877958 w 877958"/>
              <a:gd name="connsiteY6" fmla="*/ 5389536 h 5480976"/>
              <a:gd name="connsiteX7" fmla="*/ 0 w 877958"/>
              <a:gd name="connsiteY7" fmla="*/ 5389536 h 5480976"/>
              <a:gd name="connsiteX8" fmla="*/ 91440 w 877958"/>
              <a:gd name="connsiteY8" fmla="*/ 5480976 h 5480976"/>
              <a:gd name="connsiteX0" fmla="*/ 0 w 877958"/>
              <a:gd name="connsiteY0" fmla="*/ 5389536 h 5389536"/>
              <a:gd name="connsiteX1" fmla="*/ 0 w 877958"/>
              <a:gd name="connsiteY1" fmla="*/ 438979 h 5389536"/>
              <a:gd name="connsiteX2" fmla="*/ 438979 w 877958"/>
              <a:gd name="connsiteY2" fmla="*/ 0 h 5389536"/>
              <a:gd name="connsiteX3" fmla="*/ 438979 w 877958"/>
              <a:gd name="connsiteY3" fmla="*/ 0 h 5389536"/>
              <a:gd name="connsiteX4" fmla="*/ 877958 w 877958"/>
              <a:gd name="connsiteY4" fmla="*/ 438979 h 5389536"/>
              <a:gd name="connsiteX5" fmla="*/ 877958 w 877958"/>
              <a:gd name="connsiteY5" fmla="*/ 5389536 h 5389536"/>
              <a:gd name="connsiteX6" fmla="*/ 877958 w 877958"/>
              <a:gd name="connsiteY6" fmla="*/ 5389536 h 5389536"/>
              <a:gd name="connsiteX7" fmla="*/ 0 w 877958"/>
              <a:gd name="connsiteY7" fmla="*/ 5389536 h 5389536"/>
              <a:gd name="connsiteX0" fmla="*/ 0 w 877958"/>
              <a:gd name="connsiteY0" fmla="*/ 5389536 h 5389536"/>
              <a:gd name="connsiteX1" fmla="*/ 0 w 877958"/>
              <a:gd name="connsiteY1" fmla="*/ 438979 h 5389536"/>
              <a:gd name="connsiteX2" fmla="*/ 438979 w 877958"/>
              <a:gd name="connsiteY2" fmla="*/ 0 h 5389536"/>
              <a:gd name="connsiteX3" fmla="*/ 438979 w 877958"/>
              <a:gd name="connsiteY3" fmla="*/ 0 h 5389536"/>
              <a:gd name="connsiteX4" fmla="*/ 877958 w 877958"/>
              <a:gd name="connsiteY4" fmla="*/ 438979 h 5389536"/>
              <a:gd name="connsiteX5" fmla="*/ 877958 w 877958"/>
              <a:gd name="connsiteY5" fmla="*/ 5389536 h 5389536"/>
              <a:gd name="connsiteX6" fmla="*/ 877958 w 877958"/>
              <a:gd name="connsiteY6" fmla="*/ 5389536 h 538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958" h="5389536">
                <a:moveTo>
                  <a:pt x="0" y="5389536"/>
                </a:moveTo>
                <a:lnTo>
                  <a:pt x="0" y="438979"/>
                </a:lnTo>
                <a:cubicBezTo>
                  <a:pt x="0" y="196538"/>
                  <a:pt x="196538" y="0"/>
                  <a:pt x="438979" y="0"/>
                </a:cubicBezTo>
                <a:lnTo>
                  <a:pt x="438979" y="0"/>
                </a:lnTo>
                <a:cubicBezTo>
                  <a:pt x="681420" y="0"/>
                  <a:pt x="877958" y="196538"/>
                  <a:pt x="877958" y="438979"/>
                </a:cubicBezTo>
                <a:lnTo>
                  <a:pt x="877958" y="5389536"/>
                </a:lnTo>
                <a:lnTo>
                  <a:pt x="877958" y="5389536"/>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err="1"/>
          </a:p>
        </p:txBody>
      </p:sp>
      <p:pic>
        <p:nvPicPr>
          <p:cNvPr id="10" name="Picture 9">
            <a:extLst>
              <a:ext uri="{FF2B5EF4-FFF2-40B4-BE49-F238E27FC236}">
                <a16:creationId xmlns:a16="http://schemas.microsoft.com/office/drawing/2014/main" id="{6025B28D-E9A6-1255-B443-7613304201B6}"/>
              </a:ext>
            </a:extLst>
          </p:cNvPr>
          <p:cNvPicPr>
            <a:picLocks/>
          </p:cNvPicPr>
          <p:nvPr userDrawn="1"/>
        </p:nvPicPr>
        <p:blipFill rotWithShape="1">
          <a:blip r:embed="rId2" cstate="screen">
            <a:extLst>
              <a:ext uri="{28A0092B-C50C-407E-A947-70E740481C1C}">
                <a14:useLocalDpi xmlns:a14="http://schemas.microsoft.com/office/drawing/2010/main"/>
              </a:ext>
            </a:extLst>
          </a:blip>
          <a:srcRect b="41709"/>
          <a:stretch/>
        </p:blipFill>
        <p:spPr>
          <a:xfrm>
            <a:off x="9199917" y="735457"/>
            <a:ext cx="2247900" cy="406400"/>
          </a:xfrm>
          <a:prstGeom prst="rect">
            <a:avLst/>
          </a:prstGeom>
        </p:spPr>
      </p:pic>
    </p:spTree>
    <p:extLst>
      <p:ext uri="{BB962C8B-B14F-4D97-AF65-F5344CB8AC3E}">
        <p14:creationId xmlns:p14="http://schemas.microsoft.com/office/powerpoint/2010/main" val="13896358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Orange - IQVIA">
    <p:bg>
      <p:bgPr>
        <a:gradFill>
          <a:gsLst>
            <a:gs pos="20000">
              <a:srgbClr val="FE8A12"/>
            </a:gs>
            <a:gs pos="80000">
              <a:srgbClr val="F4C65A"/>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ea typeface="Arial" charset="0"/>
                <a:cs typeface="Arial" charset="0"/>
              </a:rPr>
              <a:t>© 2020. All rights reserved. IQVIA</a:t>
            </a:r>
            <a:r>
              <a:rPr lang="en-US" sz="800" baseline="30000">
                <a:solidFill>
                  <a:schemeClr val="bg1"/>
                </a:solidFill>
                <a:ea typeface="Arial" charset="0"/>
                <a:cs typeface="Arial" charset="0"/>
              </a:rPr>
              <a:t>®</a:t>
            </a:r>
            <a:r>
              <a:rPr lang="en-US" sz="800">
                <a:solidFill>
                  <a:schemeClr val="bg1"/>
                </a:solidFill>
                <a:ea typeface="Arial" charset="0"/>
                <a:cs typeface="Arial" charset="0"/>
              </a:rPr>
              <a:t> is a registered trademark of IQVIA Inc. in the United States, the European Union, and various other countries. </a:t>
            </a:r>
            <a:endParaRPr lang="en-US" sz="800" kern="1200">
              <a:solidFill>
                <a:schemeClr val="bg1"/>
              </a:solidFill>
              <a:latin typeface="+mn-lt"/>
              <a:ea typeface="Arial" charset="0"/>
              <a:cs typeface="Arial" charset="0"/>
            </a:endParaRP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FFE2C4"/>
                </a:solidFill>
              </a:defRPr>
            </a:lvl1pPr>
          </a:lstStyle>
          <a:p>
            <a:pPr lvl="0"/>
            <a:r>
              <a:rPr lang="en-US"/>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rgbClr val="FE8A12"/>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4" name="Rectangle 103">
            <a:extLst>
              <a:ext uri="{FF2B5EF4-FFF2-40B4-BE49-F238E27FC236}">
                <a16:creationId xmlns:a16="http://schemas.microsoft.com/office/drawing/2014/main" id="{8F7C616C-CE7B-444E-93B8-D347D03AD088}"/>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5" name="Rectangle 104">
            <a:extLst>
              <a:ext uri="{FF2B5EF4-FFF2-40B4-BE49-F238E27FC236}">
                <a16:creationId xmlns:a16="http://schemas.microsoft.com/office/drawing/2014/main" id="{57602089-F58B-C84C-B4AB-BF6733B00F42}"/>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Rectangle 105">
            <a:extLst>
              <a:ext uri="{FF2B5EF4-FFF2-40B4-BE49-F238E27FC236}">
                <a16:creationId xmlns:a16="http://schemas.microsoft.com/office/drawing/2014/main" id="{3E3FE531-84E1-CA40-A404-BB9DBCC1632F}"/>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pic>
        <p:nvPicPr>
          <p:cNvPr id="16" name="Graphic 15">
            <a:extLst>
              <a:ext uri="{FF2B5EF4-FFF2-40B4-BE49-F238E27FC236}">
                <a16:creationId xmlns:a16="http://schemas.microsoft.com/office/drawing/2014/main" id="{77635335-ADA9-F14A-AA59-3605F10A2B4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5" name="Graphic 14">
            <a:extLst>
              <a:ext uri="{FF2B5EF4-FFF2-40B4-BE49-F238E27FC236}">
                <a16:creationId xmlns:a16="http://schemas.microsoft.com/office/drawing/2014/main" id="{06B8EAA8-EC44-4144-A6F8-43D1C0C683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404926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ver White - IQVIA">
    <p:bg>
      <p:bgPr>
        <a:solidFill>
          <a:schemeClr val="bg1"/>
        </a:solidFill>
        <a:effectLst/>
      </p:bgPr>
    </p:bg>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lumMod val="50000"/>
                  </a:schemeClr>
                </a:solidFill>
                <a:ea typeface="Arial" charset="0"/>
                <a:cs typeface="Arial" charset="0"/>
              </a:rPr>
              <a:t>© 2020. All rights reserved. IQVIA</a:t>
            </a:r>
            <a:r>
              <a:rPr lang="en-US" sz="800" baseline="30000">
                <a:solidFill>
                  <a:schemeClr val="bg1">
                    <a:lumMod val="50000"/>
                  </a:schemeClr>
                </a:solidFill>
                <a:ea typeface="Arial" charset="0"/>
                <a:cs typeface="Arial" charset="0"/>
              </a:rPr>
              <a:t>®</a:t>
            </a:r>
            <a:r>
              <a:rPr lang="en-US" sz="800">
                <a:solidFill>
                  <a:schemeClr val="bg1">
                    <a:lumMod val="50000"/>
                  </a:schemeClr>
                </a:solidFill>
                <a:ea typeface="Arial" charset="0"/>
                <a:cs typeface="Arial" charset="0"/>
              </a:rPr>
              <a:t> is a registered trademark of IQVIA Inc. in the United States, the European Union, and various other countries. </a:t>
            </a:r>
            <a:endParaRPr lang="en-US" sz="800" kern="1200">
              <a:solidFill>
                <a:schemeClr val="bg1">
                  <a:lumMod val="50000"/>
                </a:schemeClr>
              </a:solidFill>
              <a:latin typeface="+mn-lt"/>
              <a:ea typeface="Arial" charset="0"/>
              <a:cs typeface="Arial" charset="0"/>
            </a:endParaRPr>
          </a:p>
        </p:txBody>
      </p:sp>
      <p:sp>
        <p:nvSpPr>
          <p:cNvPr id="64" name="Text Placeholder 21">
            <a:extLst>
              <a:ext uri="{FF2B5EF4-FFF2-40B4-BE49-F238E27FC236}">
                <a16:creationId xmlns:a16="http://schemas.microsoft.com/office/drawing/2014/main"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a:t>Subheads are 24pt Arial Italic sentence case and can be 2 lines.</a:t>
            </a:r>
          </a:p>
        </p:txBody>
      </p:sp>
      <p:sp>
        <p:nvSpPr>
          <p:cNvPr id="70" name="Title 1">
            <a:extLst>
              <a:ext uri="{FF2B5EF4-FFF2-40B4-BE49-F238E27FC236}">
                <a16:creationId xmlns:a16="http://schemas.microsoft.com/office/drawing/2014/main"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a:t>Headline 36pt Arial Bold Title Case Should Be No More Than 2 Lines</a:t>
            </a:r>
          </a:p>
        </p:txBody>
      </p:sp>
      <p:sp>
        <p:nvSpPr>
          <p:cNvPr id="71" name="Subtitle 2">
            <a:extLst>
              <a:ext uri="{FF2B5EF4-FFF2-40B4-BE49-F238E27FC236}">
                <a16:creationId xmlns:a16="http://schemas.microsoft.com/office/drawing/2014/main"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grpSp>
        <p:nvGrpSpPr>
          <p:cNvPr id="61" name="Group 60">
            <a:extLst>
              <a:ext uri="{FF2B5EF4-FFF2-40B4-BE49-F238E27FC236}">
                <a16:creationId xmlns:a16="http://schemas.microsoft.com/office/drawing/2014/main" id="{B29175BC-552B-D64A-8152-E96EE8CE39AF}"/>
              </a:ext>
            </a:extLst>
          </p:cNvPr>
          <p:cNvGrpSpPr/>
          <p:nvPr/>
        </p:nvGrpSpPr>
        <p:grpSpPr>
          <a:xfrm>
            <a:off x="7036244" y="2752016"/>
            <a:ext cx="5155756" cy="3703320"/>
            <a:chOff x="7036244" y="2752016"/>
            <a:chExt cx="5155756" cy="3703320"/>
          </a:xfrm>
          <a:solidFill>
            <a:schemeClr val="accent1"/>
          </a:solidFill>
        </p:grpSpPr>
        <p:sp>
          <p:nvSpPr>
            <p:cNvPr id="63" name="Freeform 62">
              <a:extLst>
                <a:ext uri="{FF2B5EF4-FFF2-40B4-BE49-F238E27FC236}">
                  <a16:creationId xmlns:a16="http://schemas.microsoft.com/office/drawing/2014/main" id="{D370C788-BCB9-AA4B-83CC-830DE2532168}"/>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65" name="Freeform 64">
              <a:extLst>
                <a:ext uri="{FF2B5EF4-FFF2-40B4-BE49-F238E27FC236}">
                  <a16:creationId xmlns:a16="http://schemas.microsoft.com/office/drawing/2014/main" id="{86A666F2-61DC-1141-A28D-9C664CF9E0D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66" name="Freeform 65">
              <a:extLst>
                <a:ext uri="{FF2B5EF4-FFF2-40B4-BE49-F238E27FC236}">
                  <a16:creationId xmlns:a16="http://schemas.microsoft.com/office/drawing/2014/main" id="{B36DAFEC-9E33-D342-8F38-9280EB50249D}"/>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7" name="Freeform 66">
              <a:extLst>
                <a:ext uri="{FF2B5EF4-FFF2-40B4-BE49-F238E27FC236}">
                  <a16:creationId xmlns:a16="http://schemas.microsoft.com/office/drawing/2014/main" id="{14487FF1-1618-4249-B143-BEFFD4E4E8FD}"/>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3" name="Rectangle 12">
            <a:extLst>
              <a:ext uri="{FF2B5EF4-FFF2-40B4-BE49-F238E27FC236}">
                <a16:creationId xmlns:a16="http://schemas.microsoft.com/office/drawing/2014/main" id="{E4418D72-B986-414A-97FC-FCCE7B7F1B53}"/>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4" name="Rectangle 13">
            <a:extLst>
              <a:ext uri="{FF2B5EF4-FFF2-40B4-BE49-F238E27FC236}">
                <a16:creationId xmlns:a16="http://schemas.microsoft.com/office/drawing/2014/main" id="{1B4C17C8-380D-41B2-8F4E-B2A6A80204A7}"/>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5" name="Rectangle 14">
            <a:extLst>
              <a:ext uri="{FF2B5EF4-FFF2-40B4-BE49-F238E27FC236}">
                <a16:creationId xmlns:a16="http://schemas.microsoft.com/office/drawing/2014/main" id="{94D82C82-AD27-49A1-AB10-24272A1884F7}"/>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pic>
        <p:nvPicPr>
          <p:cNvPr id="16" name="Graphic 15">
            <a:extLst>
              <a:ext uri="{FF2B5EF4-FFF2-40B4-BE49-F238E27FC236}">
                <a16:creationId xmlns:a16="http://schemas.microsoft.com/office/drawing/2014/main" id="{4A43F6D9-2B76-4F47-8BB1-588F5D046A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7" name="Graphic 16">
            <a:extLst>
              <a:ext uri="{FF2B5EF4-FFF2-40B4-BE49-F238E27FC236}">
                <a16:creationId xmlns:a16="http://schemas.microsoft.com/office/drawing/2014/main" id="{F77A25CF-5914-0B4E-8C5F-E8D980A4AEC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564217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ver Co-Brand - IQVIA">
    <p:bg>
      <p:bgPr>
        <a:solidFill>
          <a:schemeClr val="bg1"/>
        </a:solidFill>
        <a:effectLst/>
      </p:bgPr>
    </p:bg>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lumMod val="50000"/>
                  </a:schemeClr>
                </a:solidFill>
                <a:ea typeface="Arial" charset="0"/>
                <a:cs typeface="Arial" charset="0"/>
              </a:rPr>
              <a:t>© 2020. All rights reserved. IQVIA</a:t>
            </a:r>
            <a:r>
              <a:rPr lang="en-US" sz="800" baseline="30000">
                <a:solidFill>
                  <a:schemeClr val="bg1">
                    <a:lumMod val="50000"/>
                  </a:schemeClr>
                </a:solidFill>
                <a:ea typeface="Arial" charset="0"/>
                <a:cs typeface="Arial" charset="0"/>
              </a:rPr>
              <a:t>®</a:t>
            </a:r>
            <a:r>
              <a:rPr lang="en-US" sz="800">
                <a:solidFill>
                  <a:schemeClr val="bg1">
                    <a:lumMod val="50000"/>
                  </a:schemeClr>
                </a:solidFill>
                <a:ea typeface="Arial" charset="0"/>
                <a:cs typeface="Arial" charset="0"/>
              </a:rPr>
              <a:t> is a registered trademark of IQVIA Inc. in the United States, the European Union, and various other countries. </a:t>
            </a:r>
            <a:endParaRPr lang="en-US" sz="800" kern="1200">
              <a:solidFill>
                <a:schemeClr val="bg1">
                  <a:lumMod val="50000"/>
                </a:schemeClr>
              </a:solidFill>
              <a:latin typeface="+mn-lt"/>
              <a:ea typeface="Arial" charset="0"/>
              <a:cs typeface="Arial" charset="0"/>
            </a:endParaRPr>
          </a:p>
        </p:txBody>
      </p:sp>
      <p:sp>
        <p:nvSpPr>
          <p:cNvPr id="64" name="Text Placeholder 21">
            <a:extLst>
              <a:ext uri="{FF2B5EF4-FFF2-40B4-BE49-F238E27FC236}">
                <a16:creationId xmlns:a16="http://schemas.microsoft.com/office/drawing/2014/main"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a:t>Subheads are 24pt Arial Italic sentence case and can be 2 lines.</a:t>
            </a:r>
          </a:p>
        </p:txBody>
      </p:sp>
      <p:sp>
        <p:nvSpPr>
          <p:cNvPr id="70" name="Title 1">
            <a:extLst>
              <a:ext uri="{FF2B5EF4-FFF2-40B4-BE49-F238E27FC236}">
                <a16:creationId xmlns:a16="http://schemas.microsoft.com/office/drawing/2014/main"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a:t>Headline 36pt Arial Bold Title Case Should Be No More Than 2 Lines</a:t>
            </a:r>
          </a:p>
        </p:txBody>
      </p:sp>
      <p:sp>
        <p:nvSpPr>
          <p:cNvPr id="71" name="Subtitle 2">
            <a:extLst>
              <a:ext uri="{FF2B5EF4-FFF2-40B4-BE49-F238E27FC236}">
                <a16:creationId xmlns:a16="http://schemas.microsoft.com/office/drawing/2014/main"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sp>
        <p:nvSpPr>
          <p:cNvPr id="14" name="Text Placeholder 21">
            <a:extLst>
              <a:ext uri="{FF2B5EF4-FFF2-40B4-BE49-F238E27FC236}">
                <a16:creationId xmlns:a16="http://schemas.microsoft.com/office/drawing/2014/main" id="{E5C45F24-760D-4806-80BF-4B954EEA03A3}"/>
              </a:ext>
            </a:extLst>
          </p:cNvPr>
          <p:cNvSpPr>
            <a:spLocks noGrp="1"/>
          </p:cNvSpPr>
          <p:nvPr>
            <p:ph type="body" sz="quarter" idx="11" hasCustomPrompt="1"/>
          </p:nvPr>
        </p:nvSpPr>
        <p:spPr>
          <a:xfrm>
            <a:off x="7355299" y="4854606"/>
            <a:ext cx="2324100" cy="1341752"/>
          </a:xfrm>
          <a:prstGeom prst="rect">
            <a:avLst/>
          </a:prstGeom>
          <a:solidFill>
            <a:srgbClr val="DA291C"/>
          </a:solidFill>
        </p:spPr>
        <p:txBody>
          <a:bodyPr>
            <a:noAutofit/>
          </a:bodyPr>
          <a:lstStyle>
            <a:lvl1pPr marL="0" indent="0" algn="l">
              <a:lnSpc>
                <a:spcPct val="100000"/>
              </a:lnSpc>
              <a:spcBef>
                <a:spcPts val="0"/>
              </a:spcBef>
              <a:buNone/>
              <a:defRPr sz="1000" b="0" i="0">
                <a:solidFill>
                  <a:schemeClr val="bg1"/>
                </a:solidFill>
              </a:defRPr>
            </a:lvl1pPr>
          </a:lstStyle>
          <a:p>
            <a:pPr lvl="0"/>
            <a:r>
              <a:rPr lang="en-US"/>
              <a:t>Bid defense only: You may replace this box with a sponsor logo. Ensure the logo is on a white or transparent background and you have usage permission.</a:t>
            </a:r>
            <a:br>
              <a:rPr lang="en-US"/>
            </a:br>
            <a:br>
              <a:rPr lang="en-US"/>
            </a:br>
            <a:r>
              <a:rPr lang="en-US"/>
              <a:t>All other presentations, or without sponsor logo: Please delete this box.</a:t>
            </a:r>
          </a:p>
        </p:txBody>
      </p:sp>
      <p:sp>
        <p:nvSpPr>
          <p:cNvPr id="15" name="Rectangle 14">
            <a:extLst>
              <a:ext uri="{FF2B5EF4-FFF2-40B4-BE49-F238E27FC236}">
                <a16:creationId xmlns:a16="http://schemas.microsoft.com/office/drawing/2014/main" id="{22EC9C87-CE31-4CA8-933C-B8C7C252CA86}"/>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6" name="Rectangle 15">
            <a:extLst>
              <a:ext uri="{FF2B5EF4-FFF2-40B4-BE49-F238E27FC236}">
                <a16:creationId xmlns:a16="http://schemas.microsoft.com/office/drawing/2014/main" id="{A51BC71F-4BC2-47A4-96C7-2E221AFAC452}"/>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7" name="Rectangle 16">
            <a:extLst>
              <a:ext uri="{FF2B5EF4-FFF2-40B4-BE49-F238E27FC236}">
                <a16:creationId xmlns:a16="http://schemas.microsoft.com/office/drawing/2014/main" id="{2DEBD35E-79D5-4A08-BBFB-35E25D1D2A66}"/>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nvGrpSpPr>
          <p:cNvPr id="39" name="Group 38">
            <a:extLst>
              <a:ext uri="{FF2B5EF4-FFF2-40B4-BE49-F238E27FC236}">
                <a16:creationId xmlns:a16="http://schemas.microsoft.com/office/drawing/2014/main" id="{39C359E7-88C6-42D4-9B64-F7D5FE9CDBC5}"/>
              </a:ext>
            </a:extLst>
          </p:cNvPr>
          <p:cNvGrpSpPr/>
          <p:nvPr/>
        </p:nvGrpSpPr>
        <p:grpSpPr>
          <a:xfrm>
            <a:off x="9941531" y="3804028"/>
            <a:ext cx="2250469" cy="2651308"/>
            <a:chOff x="9941531" y="3804028"/>
            <a:chExt cx="2250469" cy="2651308"/>
          </a:xfrm>
        </p:grpSpPr>
        <p:sp>
          <p:nvSpPr>
            <p:cNvPr id="40" name="Freeform: Shape 39">
              <a:extLst>
                <a:ext uri="{FF2B5EF4-FFF2-40B4-BE49-F238E27FC236}">
                  <a16:creationId xmlns:a16="http://schemas.microsoft.com/office/drawing/2014/main" id="{C4384A34-21CA-42A4-8E46-1EEAC237500E}"/>
                </a:ext>
              </a:extLst>
            </p:cNvPr>
            <p:cNvSpPr/>
            <p:nvPr/>
          </p:nvSpPr>
          <p:spPr>
            <a:xfrm>
              <a:off x="10755844" y="5906186"/>
              <a:ext cx="1436156" cy="549150"/>
            </a:xfrm>
            <a:custGeom>
              <a:avLst/>
              <a:gdLst>
                <a:gd name="connsiteX0" fmla="*/ 274575 w 1436156"/>
                <a:gd name="connsiteY0" fmla="*/ 0 h 549150"/>
                <a:gd name="connsiteX1" fmla="*/ 276477 w 1436156"/>
                <a:gd name="connsiteY1" fmla="*/ 192 h 549150"/>
                <a:gd name="connsiteX2" fmla="*/ 276477 w 1436156"/>
                <a:gd name="connsiteY2" fmla="*/ 0 h 549150"/>
                <a:gd name="connsiteX3" fmla="*/ 1436156 w 1436156"/>
                <a:gd name="connsiteY3" fmla="*/ 0 h 549150"/>
                <a:gd name="connsiteX4" fmla="*/ 1436156 w 1436156"/>
                <a:gd name="connsiteY4" fmla="*/ 549150 h 549150"/>
                <a:gd name="connsiteX5" fmla="*/ 276477 w 1436156"/>
                <a:gd name="connsiteY5" fmla="*/ 549150 h 549150"/>
                <a:gd name="connsiteX6" fmla="*/ 276477 w 1436156"/>
                <a:gd name="connsiteY6" fmla="*/ 548959 h 549150"/>
                <a:gd name="connsiteX7" fmla="*/ 274575 w 1436156"/>
                <a:gd name="connsiteY7" fmla="*/ 549150 h 549150"/>
                <a:gd name="connsiteX8" fmla="*/ 0 w 1436156"/>
                <a:gd name="connsiteY8" fmla="*/ 274575 h 549150"/>
                <a:gd name="connsiteX9" fmla="*/ 274575 w 143615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6156" h="549150">
                  <a:moveTo>
                    <a:pt x="274575" y="0"/>
                  </a:moveTo>
                  <a:lnTo>
                    <a:pt x="276477" y="192"/>
                  </a:lnTo>
                  <a:lnTo>
                    <a:pt x="276477" y="0"/>
                  </a:lnTo>
                  <a:lnTo>
                    <a:pt x="1436156" y="0"/>
                  </a:lnTo>
                  <a:lnTo>
                    <a:pt x="1436156"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41" name="Freeform: Shape 40">
              <a:extLst>
                <a:ext uri="{FF2B5EF4-FFF2-40B4-BE49-F238E27FC236}">
                  <a16:creationId xmlns:a16="http://schemas.microsoft.com/office/drawing/2014/main" id="{80C482A3-7472-489E-8622-A62D97CBD17C}"/>
                </a:ext>
              </a:extLst>
            </p:cNvPr>
            <p:cNvSpPr/>
            <p:nvPr/>
          </p:nvSpPr>
          <p:spPr>
            <a:xfrm>
              <a:off x="10356354" y="3804028"/>
              <a:ext cx="1835646" cy="549150"/>
            </a:xfrm>
            <a:custGeom>
              <a:avLst/>
              <a:gdLst>
                <a:gd name="connsiteX0" fmla="*/ 274073 w 1835646"/>
                <a:gd name="connsiteY0" fmla="*/ 0 h 549150"/>
                <a:gd name="connsiteX1" fmla="*/ 278104 w 1835646"/>
                <a:gd name="connsiteY1" fmla="*/ 407 h 549150"/>
                <a:gd name="connsiteX2" fmla="*/ 278104 w 1835646"/>
                <a:gd name="connsiteY2" fmla="*/ 0 h 549150"/>
                <a:gd name="connsiteX3" fmla="*/ 1835646 w 1835646"/>
                <a:gd name="connsiteY3" fmla="*/ 0 h 549150"/>
                <a:gd name="connsiteX4" fmla="*/ 1835646 w 1835646"/>
                <a:gd name="connsiteY4" fmla="*/ 549150 h 549150"/>
                <a:gd name="connsiteX5" fmla="*/ 278104 w 1835646"/>
                <a:gd name="connsiteY5" fmla="*/ 549150 h 549150"/>
                <a:gd name="connsiteX6" fmla="*/ 278104 w 1835646"/>
                <a:gd name="connsiteY6" fmla="*/ 547742 h 549150"/>
                <a:gd name="connsiteX7" fmla="*/ 274073 w 1835646"/>
                <a:gd name="connsiteY7" fmla="*/ 548148 h 549150"/>
                <a:gd name="connsiteX8" fmla="*/ 0 w 1835646"/>
                <a:gd name="connsiteY8" fmla="*/ 274074 h 549150"/>
                <a:gd name="connsiteX9" fmla="*/ 274073 w 183564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5646" h="549150">
                  <a:moveTo>
                    <a:pt x="274073" y="0"/>
                  </a:moveTo>
                  <a:lnTo>
                    <a:pt x="278104" y="407"/>
                  </a:lnTo>
                  <a:lnTo>
                    <a:pt x="278104" y="0"/>
                  </a:lnTo>
                  <a:lnTo>
                    <a:pt x="1835646" y="0"/>
                  </a:lnTo>
                  <a:lnTo>
                    <a:pt x="1835646"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42" name="Freeform: Shape 41">
              <a:extLst>
                <a:ext uri="{FF2B5EF4-FFF2-40B4-BE49-F238E27FC236}">
                  <a16:creationId xmlns:a16="http://schemas.microsoft.com/office/drawing/2014/main" id="{14C68CD5-1D99-4C2F-8258-B69F780AC527}"/>
                </a:ext>
              </a:extLst>
            </p:cNvPr>
            <p:cNvSpPr/>
            <p:nvPr/>
          </p:nvSpPr>
          <p:spPr>
            <a:xfrm>
              <a:off x="9941531" y="4854606"/>
              <a:ext cx="2250469" cy="549150"/>
            </a:xfrm>
            <a:custGeom>
              <a:avLst/>
              <a:gdLst>
                <a:gd name="connsiteX0" fmla="*/ 299044 w 2250469"/>
                <a:gd name="connsiteY0" fmla="*/ 0 h 549150"/>
                <a:gd name="connsiteX1" fmla="*/ 300889 w 2250469"/>
                <a:gd name="connsiteY1" fmla="*/ 171 h 549150"/>
                <a:gd name="connsiteX2" fmla="*/ 300889 w 2250469"/>
                <a:gd name="connsiteY2" fmla="*/ 0 h 549150"/>
                <a:gd name="connsiteX3" fmla="*/ 2250469 w 2250469"/>
                <a:gd name="connsiteY3" fmla="*/ 0 h 549150"/>
                <a:gd name="connsiteX4" fmla="*/ 2250469 w 2250469"/>
                <a:gd name="connsiteY4" fmla="*/ 549150 h 549150"/>
                <a:gd name="connsiteX5" fmla="*/ 300889 w 2250469"/>
                <a:gd name="connsiteY5" fmla="*/ 549150 h 549150"/>
                <a:gd name="connsiteX6" fmla="*/ 300889 w 2250469"/>
                <a:gd name="connsiteY6" fmla="*/ 548980 h 549150"/>
                <a:gd name="connsiteX7" fmla="*/ 299044 w 2250469"/>
                <a:gd name="connsiteY7" fmla="*/ 549150 h 549150"/>
                <a:gd name="connsiteX8" fmla="*/ 0 w 2250469"/>
                <a:gd name="connsiteY8" fmla="*/ 274575 h 549150"/>
                <a:gd name="connsiteX9" fmla="*/ 299044 w 2250469"/>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0469" h="549150">
                  <a:moveTo>
                    <a:pt x="299044" y="0"/>
                  </a:moveTo>
                  <a:lnTo>
                    <a:pt x="300889" y="171"/>
                  </a:lnTo>
                  <a:lnTo>
                    <a:pt x="300889" y="0"/>
                  </a:lnTo>
                  <a:lnTo>
                    <a:pt x="2250469" y="0"/>
                  </a:lnTo>
                  <a:lnTo>
                    <a:pt x="2250469"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pic>
        <p:nvPicPr>
          <p:cNvPr id="19" name="Graphic 18">
            <a:extLst>
              <a:ext uri="{FF2B5EF4-FFF2-40B4-BE49-F238E27FC236}">
                <a16:creationId xmlns:a16="http://schemas.microsoft.com/office/drawing/2014/main" id="{EFFBAF58-7775-B441-95B2-60BAEE6306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8" name="Graphic 17">
            <a:extLst>
              <a:ext uri="{FF2B5EF4-FFF2-40B4-BE49-F238E27FC236}">
                <a16:creationId xmlns:a16="http://schemas.microsoft.com/office/drawing/2014/main" id="{7BD8E0C7-3A74-E943-836A-7A1E89CA92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80180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 IQVI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4" y="1286359"/>
            <a:ext cx="11338560"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p>
        </p:txBody>
      </p:sp>
      <p:sp>
        <p:nvSpPr>
          <p:cNvPr id="54" name="Footer Placeholder 4">
            <a:extLst>
              <a:ext uri="{FF2B5EF4-FFF2-40B4-BE49-F238E27FC236}">
                <a16:creationId xmlns:a16="http://schemas.microsoft.com/office/drawing/2014/main" id="{7088911A-0046-5847-8D5E-667B718ECD3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0" name="Slide Number Placeholder 5">
            <a:extLst>
              <a:ext uri="{FF2B5EF4-FFF2-40B4-BE49-F238E27FC236}">
                <a16:creationId xmlns:a16="http://schemas.microsoft.com/office/drawing/2014/main" id="{FCFC63C0-5262-4767-9F93-DEDAECE24DB7}"/>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0" name="Graphic 9">
            <a:extLst>
              <a:ext uri="{FF2B5EF4-FFF2-40B4-BE49-F238E27FC236}">
                <a16:creationId xmlns:a16="http://schemas.microsoft.com/office/drawing/2014/main" id="{DB41C48F-5C1D-DE41-93AD-B4E269C3B3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7" name="Graphic 6">
            <a:extLst>
              <a:ext uri="{FF2B5EF4-FFF2-40B4-BE49-F238E27FC236}">
                <a16:creationId xmlns:a16="http://schemas.microsoft.com/office/drawing/2014/main" id="{A5576FF8-95FB-5A4A-AD47-8ECC3E9AED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954096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_Subhead - IQVIA">
    <p:spTree>
      <p:nvGrpSpPr>
        <p:cNvPr id="1" name=""/>
        <p:cNvGrpSpPr/>
        <p:nvPr/>
      </p:nvGrpSpPr>
      <p:grpSpPr>
        <a:xfrm>
          <a:off x="0" y="0"/>
          <a:ext cx="0" cy="0"/>
          <a:chOff x="0" y="0"/>
          <a:chExt cx="0" cy="0"/>
        </a:xfrm>
      </p:grpSpPr>
      <p:sp>
        <p:nvSpPr>
          <p:cNvPr id="53" name="Content Placeholder 2">
            <a:extLst>
              <a:ext uri="{FF2B5EF4-FFF2-40B4-BE49-F238E27FC236}">
                <a16:creationId xmlns:a16="http://schemas.microsoft.com/office/drawing/2014/main" id="{098016E9-779F-F844-B7C6-670D5E2ED4DC}"/>
              </a:ext>
            </a:extLst>
          </p:cNvPr>
          <p:cNvSpPr>
            <a:spLocks noGrp="1"/>
          </p:cNvSpPr>
          <p:nvPr>
            <p:ph idx="17" hasCustomPrompt="1"/>
          </p:nvPr>
        </p:nvSpPr>
        <p:spPr>
          <a:xfrm>
            <a:off x="384694" y="1702630"/>
            <a:ext cx="11338560" cy="45778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p>
        </p:txBody>
      </p:sp>
      <p:sp>
        <p:nvSpPr>
          <p:cNvPr id="56" name="Footer Placeholder 4">
            <a:extLst>
              <a:ext uri="{FF2B5EF4-FFF2-40B4-BE49-F238E27FC236}">
                <a16:creationId xmlns:a16="http://schemas.microsoft.com/office/drawing/2014/main" id="{4C2A7798-04D8-114F-865E-17D9C5B73EA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1" name="Slide Number Placeholder 5">
            <a:extLst>
              <a:ext uri="{FF2B5EF4-FFF2-40B4-BE49-F238E27FC236}">
                <a16:creationId xmlns:a16="http://schemas.microsoft.com/office/drawing/2014/main" id="{780491F4-CBE5-420D-B41C-DA1186C29721}"/>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4" name="Graphic 13">
            <a:extLst>
              <a:ext uri="{FF2B5EF4-FFF2-40B4-BE49-F238E27FC236}">
                <a16:creationId xmlns:a16="http://schemas.microsoft.com/office/drawing/2014/main" id="{C127A24E-C6A6-B348-9405-8C826F52F91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8" name="Graphic 7">
            <a:extLst>
              <a:ext uri="{FF2B5EF4-FFF2-40B4-BE49-F238E27FC236}">
                <a16:creationId xmlns:a16="http://schemas.microsoft.com/office/drawing/2014/main" id="{09F63AD4-B76D-3B4F-9D8D-50FE701100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39801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_Callout Opt1 - IQVIA">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B39BD980-859A-ED43-B5E0-B78C35812A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cxnSp>
        <p:nvCxnSpPr>
          <p:cNvPr id="12" name="Straight Connector 11">
            <a:extLst>
              <a:ext uri="{FF2B5EF4-FFF2-40B4-BE49-F238E27FC236}">
                <a16:creationId xmlns:a16="http://schemas.microsoft.com/office/drawing/2014/main" id="{9531A8FC-B139-A448-96B7-DB54D8693F95}"/>
              </a:ext>
            </a:extLst>
          </p:cNvPr>
          <p:cNvCxnSpPr>
            <a:cxnSpLocks/>
          </p:cNvCxnSpPr>
          <p:nvPr/>
        </p:nvCxnSpPr>
        <p:spPr>
          <a:xfrm>
            <a:off x="8132063" y="1784927"/>
            <a:ext cx="4148329" cy="0"/>
          </a:xfrm>
          <a:prstGeom prst="line">
            <a:avLst/>
          </a:prstGeom>
          <a:ln w="254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57" name="Content Placeholder 2">
            <a:extLst>
              <a:ext uri="{FF2B5EF4-FFF2-40B4-BE49-F238E27FC236}">
                <a16:creationId xmlns:a16="http://schemas.microsoft.com/office/drawing/2014/main" id="{D88AF363-7A35-104E-9A0A-BC860A4A42C8}"/>
              </a:ext>
            </a:extLst>
          </p:cNvPr>
          <p:cNvSpPr>
            <a:spLocks noGrp="1"/>
          </p:cNvSpPr>
          <p:nvPr>
            <p:ph idx="17" hasCustomPrompt="1"/>
          </p:nvPr>
        </p:nvSpPr>
        <p:spPr>
          <a:xfrm>
            <a:off x="384694" y="1702626"/>
            <a:ext cx="7492481" cy="4577849"/>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8" name="Text Placeholder 11"/>
          <p:cNvSpPr>
            <a:spLocks noGrp="1"/>
          </p:cNvSpPr>
          <p:nvPr>
            <p:ph type="body" sz="quarter" idx="15" hasCustomPrompt="1"/>
          </p:nvPr>
        </p:nvSpPr>
        <p:spPr bwMode="gray">
          <a:xfrm>
            <a:off x="8132063" y="1876358"/>
            <a:ext cx="3764662" cy="4404117"/>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2"/>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a:t>Callouts are 20pt Arial Bold sentence case lorem ipsum dolor sit </a:t>
            </a:r>
            <a:r>
              <a:rPr lang="en-US" noProof="0" err="1"/>
              <a:t>amet</a:t>
            </a:r>
            <a:r>
              <a:rPr lang="en-US" noProof="0"/>
              <a:t>, </a:t>
            </a:r>
            <a:r>
              <a:rPr lang="en-US" noProof="0" err="1"/>
              <a:t>consec</a:t>
            </a:r>
            <a:r>
              <a:rPr lang="en-US" noProof="0"/>
              <a:t> </a:t>
            </a:r>
            <a:r>
              <a:rPr lang="en-US" noProof="0" err="1"/>
              <a:t>tetuer</a:t>
            </a:r>
            <a:r>
              <a:rPr lang="en-US" noProof="0"/>
              <a:t> </a:t>
            </a:r>
            <a:r>
              <a:rPr lang="en-US" noProof="0" err="1"/>
              <a:t>adipiscing</a:t>
            </a:r>
            <a:r>
              <a:rPr lang="en-US" noProof="0"/>
              <a:t> </a:t>
            </a:r>
            <a:r>
              <a:rPr lang="en-US" noProof="0" err="1"/>
              <a:t>elit</a:t>
            </a:r>
            <a:r>
              <a:rPr lang="en-US" noProof="0"/>
              <a:t>, </a:t>
            </a:r>
            <a:r>
              <a:rPr lang="en-US" noProof="0" err="1"/>
              <a:t>sed</a:t>
            </a:r>
            <a:r>
              <a:rPr lang="en-US" noProof="0"/>
              <a:t> </a:t>
            </a:r>
            <a:r>
              <a:rPr lang="en-US" noProof="0" err="1"/>
              <a:t>diam</a:t>
            </a:r>
            <a:r>
              <a:rPr lang="en-US" noProof="0"/>
              <a:t> </a:t>
            </a:r>
            <a:r>
              <a:rPr lang="en-US" noProof="0" err="1"/>
              <a:t>nonummy</a:t>
            </a:r>
            <a:r>
              <a:rPr lang="en-US" noProof="0"/>
              <a:t> </a:t>
            </a:r>
            <a:r>
              <a:rPr lang="en-US" noProof="0" err="1"/>
              <a:t>nibh</a:t>
            </a:r>
            <a:r>
              <a:rPr lang="en-US" noProof="0"/>
              <a:t> </a:t>
            </a:r>
            <a:r>
              <a:rPr lang="en-US" noProof="0" err="1"/>
              <a:t>euismod</a:t>
            </a:r>
            <a:r>
              <a:rPr lang="en-US" noProof="0"/>
              <a:t> </a:t>
            </a:r>
            <a:r>
              <a:rPr lang="en-US" noProof="0" err="1"/>
              <a:t>tincidunt</a:t>
            </a:r>
            <a:r>
              <a:rPr lang="en-US" noProof="0"/>
              <a:t> </a:t>
            </a:r>
            <a:r>
              <a:rPr lang="en-US" noProof="0" err="1"/>
              <a:t>ut</a:t>
            </a:r>
            <a:r>
              <a:rPr lang="en-US" noProof="0"/>
              <a:t> </a:t>
            </a:r>
            <a:r>
              <a:rPr lang="en-US" noProof="0" err="1"/>
              <a:t>laoreet</a:t>
            </a:r>
            <a:r>
              <a:rPr lang="en-US" noProof="0"/>
              <a:t> dolore magna </a:t>
            </a:r>
            <a:r>
              <a:rPr lang="en-US" noProof="0" err="1"/>
              <a:t>aliquam</a:t>
            </a:r>
            <a:r>
              <a:rPr lang="en-US" noProof="0"/>
              <a:t> </a:t>
            </a:r>
            <a:r>
              <a:rPr lang="en-US" noProof="0" err="1"/>
              <a:t>erat</a:t>
            </a:r>
            <a:r>
              <a:rPr lang="en-US" noProof="0"/>
              <a:t> </a:t>
            </a:r>
            <a:r>
              <a:rPr lang="en-US" noProof="0" err="1"/>
              <a:t>volutpat</a:t>
            </a:r>
            <a:r>
              <a:rPr lang="en-US" noProof="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a:t>Headlines are 28pt Arial Bold sentence case</a:t>
            </a:r>
          </a:p>
        </p:txBody>
      </p:sp>
      <p:sp>
        <p:nvSpPr>
          <p:cNvPr id="60" name="Footer Placeholder 4">
            <a:extLst>
              <a:ext uri="{FF2B5EF4-FFF2-40B4-BE49-F238E27FC236}">
                <a16:creationId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3" name="Slide Number Placeholder 5">
            <a:extLst>
              <a:ext uri="{FF2B5EF4-FFF2-40B4-BE49-F238E27FC236}">
                <a16:creationId xmlns:a16="http://schemas.microsoft.com/office/drawing/2014/main" id="{241A4459-0EB4-4688-8572-06BA95F5D702}"/>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0" name="Graphic 9">
            <a:extLst>
              <a:ext uri="{FF2B5EF4-FFF2-40B4-BE49-F238E27FC236}">
                <a16:creationId xmlns:a16="http://schemas.microsoft.com/office/drawing/2014/main" id="{271D6C41-2089-8944-A7DE-1B4DA2E9F9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9145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bwMode="gray">
          <a:xfrm>
            <a:off x="384694" y="6387858"/>
            <a:ext cx="929030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grpSp>
        <p:nvGrpSpPr>
          <p:cNvPr id="126" name="Group 125">
            <a:extLst>
              <a:ext uri="{FF2B5EF4-FFF2-40B4-BE49-F238E27FC236}">
                <a16:creationId xmlns:a16="http://schemas.microsoft.com/office/drawing/2014/main" id="{DC861044-95A1-2B49-A60B-B4999A56CF9B}"/>
              </a:ext>
            </a:extLst>
          </p:cNvPr>
          <p:cNvGrpSpPr/>
          <p:nvPr/>
        </p:nvGrpSpPr>
        <p:grpSpPr>
          <a:xfrm>
            <a:off x="12325585" y="41736"/>
            <a:ext cx="1568505" cy="4234899"/>
            <a:chOff x="12325585" y="41736"/>
            <a:chExt cx="1568505" cy="4234899"/>
          </a:xfrm>
        </p:grpSpPr>
        <p:sp>
          <p:nvSpPr>
            <p:cNvPr id="127" name="Rectangle 126">
              <a:extLst>
                <a:ext uri="{FF2B5EF4-FFF2-40B4-BE49-F238E27FC236}">
                  <a16:creationId xmlns:a16="http://schemas.microsoft.com/office/drawing/2014/main" id="{E52E4A4F-48AC-314F-832A-152FAA431290}"/>
                </a:ext>
              </a:extLst>
            </p:cNvPr>
            <p:cNvSpPr/>
            <p:nvPr/>
          </p:nvSpPr>
          <p:spPr bwMode="gray">
            <a:xfrm>
              <a:off x="12798661" y="253916"/>
              <a:ext cx="284385" cy="284385"/>
            </a:xfrm>
            <a:prstGeom prst="rect">
              <a:avLst/>
            </a:prstGeom>
            <a:solidFill>
              <a:srgbClr val="7FD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4778FF28-E215-F743-9488-882D8EDD0511}"/>
                </a:ext>
              </a:extLst>
            </p:cNvPr>
            <p:cNvSpPr/>
            <p:nvPr/>
          </p:nvSpPr>
          <p:spPr bwMode="gray">
            <a:xfrm>
              <a:off x="12798661" y="590140"/>
              <a:ext cx="284385" cy="284385"/>
            </a:xfrm>
            <a:prstGeom prst="rect">
              <a:avLst/>
            </a:prstGeom>
            <a:solidFill>
              <a:srgbClr val="7FA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B1618DEE-18B6-D745-8EED-3ED1371E9198}"/>
                </a:ext>
              </a:extLst>
            </p:cNvPr>
            <p:cNvSpPr/>
            <p:nvPr/>
          </p:nvSpPr>
          <p:spPr bwMode="gray">
            <a:xfrm>
              <a:off x="13135211" y="253916"/>
              <a:ext cx="284385" cy="284385"/>
            </a:xfrm>
            <a:prstGeom prst="rect">
              <a:avLst/>
            </a:prstGeom>
            <a:solidFill>
              <a:srgbClr val="40B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423BB6E3-FAB2-5F4B-B1C5-ECC7E64739F2}"/>
                </a:ext>
              </a:extLst>
            </p:cNvPr>
            <p:cNvSpPr/>
            <p:nvPr/>
          </p:nvSpPr>
          <p:spPr bwMode="gray">
            <a:xfrm>
              <a:off x="13135211" y="590140"/>
              <a:ext cx="284385" cy="284385"/>
            </a:xfrm>
            <a:prstGeom prst="rect">
              <a:avLst/>
            </a:prstGeom>
            <a:solidFill>
              <a:srgbClr val="40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7D336131-DE9C-4C4E-BD70-9A4AC3A2929D}"/>
                </a:ext>
              </a:extLst>
            </p:cNvPr>
            <p:cNvSpPr/>
            <p:nvPr/>
          </p:nvSpPr>
          <p:spPr bwMode="gray">
            <a:xfrm>
              <a:off x="13471761" y="253916"/>
              <a:ext cx="284385" cy="284385"/>
            </a:xfrm>
            <a:prstGeom prst="rect">
              <a:avLst/>
            </a:prstGeom>
            <a:solidFill>
              <a:srgbClr val="BFE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1275795E-B071-FE47-9C29-B3F692BBC02B}"/>
                </a:ext>
              </a:extLst>
            </p:cNvPr>
            <p:cNvSpPr/>
            <p:nvPr/>
          </p:nvSpPr>
          <p:spPr bwMode="gray">
            <a:xfrm>
              <a:off x="13471761" y="590140"/>
              <a:ext cx="284385" cy="284385"/>
            </a:xfrm>
            <a:prstGeom prst="rect">
              <a:avLst/>
            </a:prstGeom>
            <a:solidFill>
              <a:srgbClr val="BFD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383B52BA-0D9D-134E-BA96-0A4FDACC53AE}"/>
                </a:ext>
              </a:extLst>
            </p:cNvPr>
            <p:cNvSpPr/>
            <p:nvPr/>
          </p:nvSpPr>
          <p:spPr bwMode="gray">
            <a:xfrm>
              <a:off x="12462111" y="928669"/>
              <a:ext cx="284385" cy="2843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D5E5BC3B-0E3A-2449-8ACA-85F6A951CB01}"/>
                </a:ext>
              </a:extLst>
            </p:cNvPr>
            <p:cNvSpPr/>
            <p:nvPr/>
          </p:nvSpPr>
          <p:spPr bwMode="gray">
            <a:xfrm>
              <a:off x="12798661" y="1935420"/>
              <a:ext cx="284385" cy="284385"/>
            </a:xfrm>
            <a:prstGeom prst="rect">
              <a:avLst/>
            </a:prstGeom>
            <a:solidFill>
              <a:srgbClr val="F7D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8EFF8B2C-FC11-CD46-9C8A-BD730900B2A6}"/>
                </a:ext>
              </a:extLst>
            </p:cNvPr>
            <p:cNvSpPr/>
            <p:nvPr/>
          </p:nvSpPr>
          <p:spPr bwMode="gray">
            <a:xfrm>
              <a:off x="13135211" y="1935420"/>
              <a:ext cx="284385" cy="284385"/>
            </a:xfrm>
            <a:prstGeom prst="rect">
              <a:avLst/>
            </a:prstGeom>
            <a:solidFill>
              <a:srgbClr val="F4C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952D731D-63C4-7E42-B942-5ADF27F0ADA2}"/>
                </a:ext>
              </a:extLst>
            </p:cNvPr>
            <p:cNvSpPr/>
            <p:nvPr/>
          </p:nvSpPr>
          <p:spPr bwMode="gray">
            <a:xfrm>
              <a:off x="13471761" y="1935420"/>
              <a:ext cx="284385" cy="284385"/>
            </a:xfrm>
            <a:prstGeom prst="rect">
              <a:avLst/>
            </a:prstGeom>
            <a:solidFill>
              <a:srgbClr val="FBE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6E19D061-2CCE-864A-AFCF-BA62ED98CF10}"/>
                </a:ext>
              </a:extLst>
            </p:cNvPr>
            <p:cNvSpPr/>
            <p:nvPr/>
          </p:nvSpPr>
          <p:spPr bwMode="gray">
            <a:xfrm>
              <a:off x="12462111" y="592349"/>
              <a:ext cx="284385" cy="2843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2A251A5D-E834-5447-953F-4148EC11C9B8}"/>
                </a:ext>
              </a:extLst>
            </p:cNvPr>
            <p:cNvSpPr/>
            <p:nvPr/>
          </p:nvSpPr>
          <p:spPr bwMode="gray">
            <a:xfrm>
              <a:off x="12798661" y="2271740"/>
              <a:ext cx="284385" cy="284385"/>
            </a:xfrm>
            <a:prstGeom prst="rect">
              <a:avLst/>
            </a:prstGeom>
            <a:solidFill>
              <a:srgbClr val="FEC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9B01F80C-8595-A74C-AF49-6359801C9784}"/>
                </a:ext>
              </a:extLst>
            </p:cNvPr>
            <p:cNvSpPr/>
            <p:nvPr/>
          </p:nvSpPr>
          <p:spPr bwMode="gray">
            <a:xfrm>
              <a:off x="13135211" y="2271740"/>
              <a:ext cx="284385" cy="284385"/>
            </a:xfrm>
            <a:prstGeom prst="rect">
              <a:avLst/>
            </a:prstGeom>
            <a:solidFill>
              <a:srgbClr val="FEA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BC6370F1-26AD-E041-BA8A-F7DA8D95B8CA}"/>
                </a:ext>
              </a:extLst>
            </p:cNvPr>
            <p:cNvSpPr/>
            <p:nvPr/>
          </p:nvSpPr>
          <p:spPr bwMode="gray">
            <a:xfrm>
              <a:off x="13471761" y="2271740"/>
              <a:ext cx="284385" cy="284385"/>
            </a:xfrm>
            <a:prstGeom prst="rect">
              <a:avLst/>
            </a:prstGeom>
            <a:solidFill>
              <a:srgbClr val="FFE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EAB45CE9-BB6C-0149-80BA-31C7AE5626C4}"/>
                </a:ext>
              </a:extLst>
            </p:cNvPr>
            <p:cNvSpPr/>
            <p:nvPr/>
          </p:nvSpPr>
          <p:spPr bwMode="gray">
            <a:xfrm>
              <a:off x="12462111" y="253916"/>
              <a:ext cx="284385" cy="284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FFB35FDC-2232-864F-BADD-661D156158D6}"/>
                </a:ext>
              </a:extLst>
            </p:cNvPr>
            <p:cNvSpPr/>
            <p:nvPr/>
          </p:nvSpPr>
          <p:spPr bwMode="gray">
            <a:xfrm>
              <a:off x="12798661" y="1596891"/>
              <a:ext cx="284385" cy="284385"/>
            </a:xfrm>
            <a:prstGeom prst="rect">
              <a:avLst/>
            </a:prstGeom>
            <a:solidFill>
              <a:srgbClr val="7FD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87CB333C-9A58-F740-B08D-09FA1D104B15}"/>
                </a:ext>
              </a:extLst>
            </p:cNvPr>
            <p:cNvSpPr/>
            <p:nvPr/>
          </p:nvSpPr>
          <p:spPr bwMode="gray">
            <a:xfrm>
              <a:off x="13135211" y="1596891"/>
              <a:ext cx="284385" cy="284385"/>
            </a:xfrm>
            <a:prstGeom prst="rect">
              <a:avLst/>
            </a:prstGeom>
            <a:solidFill>
              <a:srgbClr val="40C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6C89D992-5C10-3A45-BF16-4384F7BA6828}"/>
                </a:ext>
              </a:extLst>
            </p:cNvPr>
            <p:cNvSpPr/>
            <p:nvPr/>
          </p:nvSpPr>
          <p:spPr bwMode="gray">
            <a:xfrm>
              <a:off x="13471761" y="1596891"/>
              <a:ext cx="284385" cy="284385"/>
            </a:xfrm>
            <a:prstGeom prst="rect">
              <a:avLst/>
            </a:prstGeom>
            <a:solidFill>
              <a:srgbClr val="BFE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1E77EE0C-3660-884F-B742-095D504276D0}"/>
                </a:ext>
              </a:extLst>
            </p:cNvPr>
            <p:cNvSpPr/>
            <p:nvPr/>
          </p:nvSpPr>
          <p:spPr bwMode="gray">
            <a:xfrm>
              <a:off x="12462111" y="3533419"/>
              <a:ext cx="284385" cy="2843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2EEF83AE-8A27-C44A-9324-FA3A4896B8F4}"/>
                </a:ext>
              </a:extLst>
            </p:cNvPr>
            <p:cNvSpPr/>
            <p:nvPr/>
          </p:nvSpPr>
          <p:spPr bwMode="gray">
            <a:xfrm>
              <a:off x="13135211" y="3533419"/>
              <a:ext cx="284385" cy="2843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66F34DD6-075B-DD4E-91FD-7C3135028198}"/>
                </a:ext>
              </a:extLst>
            </p:cNvPr>
            <p:cNvSpPr/>
            <p:nvPr/>
          </p:nvSpPr>
          <p:spPr bwMode="gray">
            <a:xfrm>
              <a:off x="13471760" y="3533419"/>
              <a:ext cx="284385" cy="284385"/>
            </a:xfrm>
            <a:prstGeom prst="rect">
              <a:avLst/>
            </a:prstGeom>
            <a:solidFill>
              <a:srgbClr val="CA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7045834D-FFE6-DA41-B70D-07AFA78D8BEC}"/>
                </a:ext>
              </a:extLst>
            </p:cNvPr>
            <p:cNvSpPr/>
            <p:nvPr/>
          </p:nvSpPr>
          <p:spPr bwMode="gray">
            <a:xfrm>
              <a:off x="12798661" y="3533419"/>
              <a:ext cx="284385" cy="284385"/>
            </a:xfrm>
            <a:prstGeom prst="rect">
              <a:avLst/>
            </a:prstGeom>
            <a:solidFill>
              <a:srgbClr val="959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93C60060-D439-1846-8187-6B3648AB779C}"/>
                </a:ext>
              </a:extLst>
            </p:cNvPr>
            <p:cNvSpPr/>
            <p:nvPr/>
          </p:nvSpPr>
          <p:spPr bwMode="gray">
            <a:xfrm>
              <a:off x="12462111" y="2610269"/>
              <a:ext cx="284385" cy="284385"/>
            </a:xfrm>
            <a:prstGeom prst="rect">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194537A3-815B-654F-9405-8FC3B6F0C70F}"/>
                </a:ext>
              </a:extLst>
            </p:cNvPr>
            <p:cNvSpPr/>
            <p:nvPr/>
          </p:nvSpPr>
          <p:spPr bwMode="gray">
            <a:xfrm>
              <a:off x="12462111" y="1937629"/>
              <a:ext cx="284385" cy="28438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0B73106B-51C5-D541-9A87-B5CF0BC15FB3}"/>
                </a:ext>
              </a:extLst>
            </p:cNvPr>
            <p:cNvSpPr/>
            <p:nvPr/>
          </p:nvSpPr>
          <p:spPr bwMode="gray">
            <a:xfrm>
              <a:off x="12462111" y="2271740"/>
              <a:ext cx="284385" cy="284385"/>
            </a:xfrm>
            <a:prstGeom prst="rect">
              <a:avLst/>
            </a:prstGeom>
            <a:solidFill>
              <a:srgbClr val="FE8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CD23B5AC-DE23-104B-8B31-0D484A7F8E82}"/>
                </a:ext>
              </a:extLst>
            </p:cNvPr>
            <p:cNvSpPr/>
            <p:nvPr/>
          </p:nvSpPr>
          <p:spPr bwMode="gray">
            <a:xfrm>
              <a:off x="12462111" y="1601309"/>
              <a:ext cx="284385" cy="28438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04E537CA-716E-A04D-A674-A23B2F9F0641}"/>
                </a:ext>
              </a:extLst>
            </p:cNvPr>
            <p:cNvSpPr/>
            <p:nvPr/>
          </p:nvSpPr>
          <p:spPr bwMode="gray">
            <a:xfrm>
              <a:off x="12462111" y="1264989"/>
              <a:ext cx="284385" cy="2843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0E022DD8-7E50-6B40-9A0A-BB12BA4CB6EA}"/>
                </a:ext>
              </a:extLst>
            </p:cNvPr>
            <p:cNvSpPr/>
            <p:nvPr/>
          </p:nvSpPr>
          <p:spPr bwMode="gray">
            <a:xfrm>
              <a:off x="12462111" y="3074588"/>
              <a:ext cx="284385" cy="284385"/>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452789F3-816A-A644-BB73-0EBCDF25BAB5}"/>
                </a:ext>
              </a:extLst>
            </p:cNvPr>
            <p:cNvSpPr/>
            <p:nvPr/>
          </p:nvSpPr>
          <p:spPr bwMode="gray">
            <a:xfrm>
              <a:off x="12798661" y="2610269"/>
              <a:ext cx="284385" cy="284385"/>
            </a:xfrm>
            <a:prstGeom prst="rect">
              <a:avLst/>
            </a:prstGeom>
            <a:solidFill>
              <a:srgbClr val="C1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1398C4E5-4403-FC41-9A95-9A4D9240F6E5}"/>
                </a:ext>
              </a:extLst>
            </p:cNvPr>
            <p:cNvSpPr/>
            <p:nvPr/>
          </p:nvSpPr>
          <p:spPr bwMode="gray">
            <a:xfrm>
              <a:off x="12798661" y="1264989"/>
              <a:ext cx="284385" cy="284385"/>
            </a:xfrm>
            <a:prstGeom prst="rect">
              <a:avLst/>
            </a:prstGeom>
            <a:solidFill>
              <a:srgbClr val="80B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894006C7-064B-7D49-916C-7FD52454F72C}"/>
                </a:ext>
              </a:extLst>
            </p:cNvPr>
            <p:cNvSpPr/>
            <p:nvPr/>
          </p:nvSpPr>
          <p:spPr bwMode="gray">
            <a:xfrm>
              <a:off x="12798661" y="928669"/>
              <a:ext cx="284385" cy="284385"/>
            </a:xfrm>
            <a:prstGeom prst="rect">
              <a:avLst/>
            </a:prstGeom>
            <a:solidFill>
              <a:srgbClr val="A1D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D4188D44-56F8-0A4B-82CC-98A72AAAED7D}"/>
                </a:ext>
              </a:extLst>
            </p:cNvPr>
            <p:cNvSpPr/>
            <p:nvPr/>
          </p:nvSpPr>
          <p:spPr bwMode="gray">
            <a:xfrm>
              <a:off x="13135211" y="2610269"/>
              <a:ext cx="284385" cy="284385"/>
            </a:xfrm>
            <a:prstGeom prst="rect">
              <a:avLst/>
            </a:prstGeom>
            <a:solidFill>
              <a:srgbClr val="A24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3C36ECE3-857B-D44D-8E8A-B01F5907C1C0}"/>
                </a:ext>
              </a:extLst>
            </p:cNvPr>
            <p:cNvSpPr/>
            <p:nvPr/>
          </p:nvSpPr>
          <p:spPr bwMode="gray">
            <a:xfrm>
              <a:off x="13135211" y="1264989"/>
              <a:ext cx="284385" cy="284385"/>
            </a:xfrm>
            <a:prstGeom prst="rect">
              <a:avLst/>
            </a:prstGeom>
            <a:solidFill>
              <a:srgbClr val="419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FF5D37CA-B7D6-B840-BB93-5B58E0D65FC5}"/>
                </a:ext>
              </a:extLst>
            </p:cNvPr>
            <p:cNvSpPr/>
            <p:nvPr/>
          </p:nvSpPr>
          <p:spPr bwMode="gray">
            <a:xfrm>
              <a:off x="13135211" y="928669"/>
              <a:ext cx="284385" cy="284385"/>
            </a:xfrm>
            <a:prstGeom prst="rect">
              <a:avLst/>
            </a:prstGeom>
            <a:solidFill>
              <a:srgbClr val="72C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a:extLst>
                <a:ext uri="{FF2B5EF4-FFF2-40B4-BE49-F238E27FC236}">
                  <a16:creationId xmlns:a16="http://schemas.microsoft.com/office/drawing/2014/main" id="{3A568378-A642-8843-ABE4-1D22617BABE9}"/>
                </a:ext>
              </a:extLst>
            </p:cNvPr>
            <p:cNvSpPr/>
            <p:nvPr/>
          </p:nvSpPr>
          <p:spPr bwMode="gray">
            <a:xfrm>
              <a:off x="13471761" y="2610269"/>
              <a:ext cx="284385" cy="284385"/>
            </a:xfrm>
            <a:prstGeom prst="rect">
              <a:avLst/>
            </a:prstGeom>
            <a:solidFill>
              <a:srgbClr val="E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B2996DBD-9E22-D94C-8451-B43D1A1022A9}"/>
                </a:ext>
              </a:extLst>
            </p:cNvPr>
            <p:cNvSpPr/>
            <p:nvPr/>
          </p:nvSpPr>
          <p:spPr bwMode="gray">
            <a:xfrm>
              <a:off x="13471761" y="1264989"/>
              <a:ext cx="284385" cy="284385"/>
            </a:xfrm>
            <a:prstGeom prst="rect">
              <a:avLst/>
            </a:prstGeom>
            <a:solidFill>
              <a:srgbClr val="C0D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BFA95D0E-D116-A94A-9C75-FF2794EFC7E5}"/>
                </a:ext>
              </a:extLst>
            </p:cNvPr>
            <p:cNvSpPr/>
            <p:nvPr/>
          </p:nvSpPr>
          <p:spPr bwMode="gray">
            <a:xfrm>
              <a:off x="13471761" y="928669"/>
              <a:ext cx="284385" cy="284385"/>
            </a:xfrm>
            <a:prstGeom prst="rect">
              <a:avLst/>
            </a:prstGeom>
            <a:solidFill>
              <a:srgbClr val="D0E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extBox 163">
              <a:extLst>
                <a:ext uri="{FF2B5EF4-FFF2-40B4-BE49-F238E27FC236}">
                  <a16:creationId xmlns:a16="http://schemas.microsoft.com/office/drawing/2014/main" id="{10598390-A137-A449-B489-8A878F15F4DD}"/>
                </a:ext>
              </a:extLst>
            </p:cNvPr>
            <p:cNvSpPr txBox="1"/>
            <p:nvPr/>
          </p:nvSpPr>
          <p:spPr>
            <a:xfrm>
              <a:off x="12325585" y="41736"/>
              <a:ext cx="1568505" cy="215444"/>
            </a:xfrm>
            <a:prstGeom prst="rect">
              <a:avLst/>
            </a:prstGeom>
            <a:noFill/>
          </p:spPr>
          <p:txBody>
            <a:bodyPr wrap="square" rtlCol="0">
              <a:spAutoFit/>
            </a:bodyPr>
            <a:lstStyle/>
            <a:p>
              <a:pPr algn="ctr"/>
              <a:r>
                <a:rPr lang="en-US" sz="800">
                  <a:solidFill>
                    <a:schemeClr val="tx1"/>
                  </a:solidFill>
                </a:rPr>
                <a:t>100%    50%     75%     25%</a:t>
              </a:r>
            </a:p>
          </p:txBody>
        </p:sp>
        <p:sp>
          <p:nvSpPr>
            <p:cNvPr id="165" name="Rectangle 164">
              <a:extLst>
                <a:ext uri="{FF2B5EF4-FFF2-40B4-BE49-F238E27FC236}">
                  <a16:creationId xmlns:a16="http://schemas.microsoft.com/office/drawing/2014/main" id="{680A1A6A-874F-134B-A8DD-3CD456B31D0B}"/>
                </a:ext>
              </a:extLst>
            </p:cNvPr>
            <p:cNvSpPr/>
            <p:nvPr/>
          </p:nvSpPr>
          <p:spPr bwMode="gray">
            <a:xfrm>
              <a:off x="12462110" y="3992250"/>
              <a:ext cx="284385" cy="284385"/>
            </a:xfrm>
            <a:prstGeom prst="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extBox 165">
              <a:extLst>
                <a:ext uri="{FF2B5EF4-FFF2-40B4-BE49-F238E27FC236}">
                  <a16:creationId xmlns:a16="http://schemas.microsoft.com/office/drawing/2014/main" id="{971869EA-DDF0-F64D-9255-984F57AD749E}"/>
                </a:ext>
              </a:extLst>
            </p:cNvPr>
            <p:cNvSpPr txBox="1"/>
            <p:nvPr/>
          </p:nvSpPr>
          <p:spPr>
            <a:xfrm>
              <a:off x="12759146" y="4026720"/>
              <a:ext cx="774571" cy="215444"/>
            </a:xfrm>
            <a:prstGeom prst="rect">
              <a:avLst/>
            </a:prstGeom>
            <a:noFill/>
          </p:spPr>
          <p:txBody>
            <a:bodyPr wrap="none" rtlCol="0">
              <a:spAutoFit/>
            </a:bodyPr>
            <a:lstStyle/>
            <a:p>
              <a:r>
                <a:rPr lang="en-US" sz="800">
                  <a:solidFill>
                    <a:schemeClr val="tx2"/>
                  </a:solidFill>
                </a:rPr>
                <a:t>5% Charcoal</a:t>
              </a:r>
            </a:p>
          </p:txBody>
        </p:sp>
      </p:grpSp>
      <p:sp>
        <p:nvSpPr>
          <p:cNvPr id="44" name="TextBox 43">
            <a:extLst>
              <a:ext uri="{FF2B5EF4-FFF2-40B4-BE49-F238E27FC236}">
                <a16:creationId xmlns:a16="http://schemas.microsoft.com/office/drawing/2014/main" id="{3CC58985-6F6A-8540-ABC2-450EF4A8FB42}"/>
              </a:ext>
            </a:extLst>
          </p:cNvPr>
          <p:cNvSpPr txBox="1"/>
          <p:nvPr/>
        </p:nvSpPr>
        <p:spPr bwMode="black">
          <a:xfrm>
            <a:off x="5131676" y="6955423"/>
            <a:ext cx="7060325" cy="33855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i="0" u="none" strike="noStrike" kern="1200">
                <a:solidFill>
                  <a:schemeClr val="bg1">
                    <a:lumMod val="50000"/>
                  </a:schemeClr>
                </a:solidFill>
                <a:effectLst/>
                <a:latin typeface="+mn-lt"/>
                <a:ea typeface="+mn-ea"/>
                <a:cs typeface="+mn-cs"/>
              </a:rPr>
              <a:t>IQVIA Template (V2.0.1)</a:t>
            </a:r>
            <a:endParaRPr lang="en-US" sz="1100" kern="1200">
              <a:solidFill>
                <a:schemeClr val="bg1">
                  <a:lumMod val="50000"/>
                </a:schemeClr>
              </a:solidFill>
              <a:latin typeface="+mn-lt"/>
              <a:ea typeface="Arial" charset="0"/>
              <a:cs typeface="Arial" charset="0"/>
            </a:endParaRPr>
          </a:p>
        </p:txBody>
      </p:sp>
    </p:spTree>
    <p:extLst>
      <p:ext uri="{BB962C8B-B14F-4D97-AF65-F5344CB8AC3E}">
        <p14:creationId xmlns:p14="http://schemas.microsoft.com/office/powerpoint/2010/main" val="1987436075"/>
      </p:ext>
    </p:extLst>
  </p:cSld>
  <p:clrMap bg1="lt1" tx1="dk1" bg2="lt2" tx2="dk2" accent1="accent1" accent2="accent2" accent3="accent3" accent4="accent4" accent5="accent5" accent6="accent6" hlink="hlink" folHlink="folHlink"/>
  <p:sldLayoutIdLst>
    <p:sldLayoutId id="2147484234" r:id="rId1"/>
    <p:sldLayoutId id="2147484235" r:id="rId2"/>
    <p:sldLayoutId id="2147484236" r:id="rId3"/>
    <p:sldLayoutId id="2147484237" r:id="rId4"/>
    <p:sldLayoutId id="2147484238" r:id="rId5"/>
    <p:sldLayoutId id="2147484239" r:id="rId6"/>
    <p:sldLayoutId id="2147484240" r:id="rId7"/>
    <p:sldLayoutId id="2147484241" r:id="rId8"/>
    <p:sldLayoutId id="2147484242" r:id="rId9"/>
    <p:sldLayoutId id="2147484243" r:id="rId10"/>
    <p:sldLayoutId id="2147484244" r:id="rId11"/>
    <p:sldLayoutId id="2147484245" r:id="rId12"/>
    <p:sldLayoutId id="2147484246" r:id="rId13"/>
    <p:sldLayoutId id="2147484247" r:id="rId14"/>
    <p:sldLayoutId id="2147484248" r:id="rId15"/>
    <p:sldLayoutId id="2147484249" r:id="rId16"/>
    <p:sldLayoutId id="2147484250" r:id="rId17"/>
    <p:sldLayoutId id="2147484251" r:id="rId18"/>
    <p:sldLayoutId id="2147484252" r:id="rId19"/>
    <p:sldLayoutId id="2147484253" r:id="rId20"/>
    <p:sldLayoutId id="2147484254" r:id="rId21"/>
    <p:sldLayoutId id="2147484255" r:id="rId22"/>
    <p:sldLayoutId id="2147484256" r:id="rId23"/>
    <p:sldLayoutId id="2147484257" r:id="rId24"/>
    <p:sldLayoutId id="2147484261" r:id="rId25"/>
    <p:sldLayoutId id="2147484258" r:id="rId26"/>
    <p:sldLayoutId id="2147484259" r:id="rId27"/>
    <p:sldLayoutId id="2147484260" r:id="rId28"/>
    <p:sldLayoutId id="2147484262" r:id="rId29"/>
    <p:sldLayoutId id="2147484272" r:id="rId30"/>
    <p:sldLayoutId id="2147484264" r:id="rId31"/>
    <p:sldLayoutId id="2147484265" r:id="rId32"/>
    <p:sldLayoutId id="2147484267" r:id="rId33"/>
    <p:sldLayoutId id="2147484271" r:id="rId34"/>
    <p:sldLayoutId id="2147484279" r:id="rId35"/>
    <p:sldLayoutId id="2147484280" r:id="rId3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11.xml"/><Relationship Id="rId4" Type="http://schemas.openxmlformats.org/officeDocument/2006/relationships/image" Target="../media/image32.jpg"/></Relationships>
</file>

<file path=ppt/slides/_rels/slide1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1.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s://trailhead.salesforce.com/content/learn/modules/lex_implementation_reports_dashboards"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hyperlink" Target="https://welcome.zymewire.com/university-home" TargetMode="External"/><Relationship Id="rId4" Type="http://schemas.openxmlformats.org/officeDocument/2006/relationships/hyperlink" Target="https://www.zymewire.com/help"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mailto:barathi.subramaniam@iqvia.com,%20swathi.cs@iqvia.com?subject=Sign%20up%20for%20Inside%20Sales%20Mastery%20Series" TargetMode="External"/><Relationship Id="rId2" Type="http://schemas.openxmlformats.org/officeDocument/2006/relationships/hyperlink" Target="mailto:barathi.subramaniam@iqvia.com,%20swathi.cs@iqvia.com?subject=I%20have%20a%20question%20for%20the%20Inside%20Sales%20Mastery%20Series" TargetMode="Externa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11.xml"/><Relationship Id="rId4" Type="http://schemas.openxmlformats.org/officeDocument/2006/relationships/image" Target="../media/image2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56910A-16CA-C6EB-F056-2FB08EE6C943}"/>
              </a:ext>
            </a:extLst>
          </p:cNvPr>
          <p:cNvSpPr>
            <a:spLocks noGrp="1"/>
          </p:cNvSpPr>
          <p:nvPr>
            <p:ph type="body" sz="quarter" idx="10"/>
          </p:nvPr>
        </p:nvSpPr>
        <p:spPr/>
        <p:txBody>
          <a:bodyPr lIns="91440" tIns="45720" rIns="91440" bIns="45720" anchor="t">
            <a:noAutofit/>
          </a:bodyPr>
          <a:lstStyle/>
          <a:p>
            <a:r>
              <a:rPr lang="en-US"/>
              <a:t>Effective use of Zymewire</a:t>
            </a:r>
          </a:p>
        </p:txBody>
      </p:sp>
      <p:sp>
        <p:nvSpPr>
          <p:cNvPr id="3" name="Title 2">
            <a:extLst>
              <a:ext uri="{FF2B5EF4-FFF2-40B4-BE49-F238E27FC236}">
                <a16:creationId xmlns:a16="http://schemas.microsoft.com/office/drawing/2014/main" id="{A497A4C1-5B60-AD22-B337-3068BA50E0BA}"/>
              </a:ext>
            </a:extLst>
          </p:cNvPr>
          <p:cNvSpPr>
            <a:spLocks noGrp="1"/>
          </p:cNvSpPr>
          <p:nvPr>
            <p:ph type="ctrTitle"/>
          </p:nvPr>
        </p:nvSpPr>
        <p:spPr/>
        <p:txBody>
          <a:bodyPr/>
          <a:lstStyle/>
          <a:p>
            <a:r>
              <a:rPr lang="en-US"/>
              <a:t>Inside Sales Mastery Series</a:t>
            </a:r>
          </a:p>
        </p:txBody>
      </p:sp>
      <p:sp>
        <p:nvSpPr>
          <p:cNvPr id="4" name="Subtitle 3">
            <a:extLst>
              <a:ext uri="{FF2B5EF4-FFF2-40B4-BE49-F238E27FC236}">
                <a16:creationId xmlns:a16="http://schemas.microsoft.com/office/drawing/2014/main" id="{A9503D30-3BB1-44CD-4FB1-270C13899DA1}"/>
              </a:ext>
            </a:extLst>
          </p:cNvPr>
          <p:cNvSpPr>
            <a:spLocks noGrp="1"/>
          </p:cNvSpPr>
          <p:nvPr>
            <p:ph type="subTitle" idx="1"/>
          </p:nvPr>
        </p:nvSpPr>
        <p:spPr>
          <a:xfrm>
            <a:off x="743329" y="5518464"/>
            <a:ext cx="6349838" cy="955022"/>
          </a:xfrm>
        </p:spPr>
        <p:txBody>
          <a:bodyPr lIns="91440" tIns="45720" rIns="91440" bIns="45720" anchor="t">
            <a:noAutofit/>
          </a:bodyPr>
          <a:lstStyle/>
          <a:p>
            <a:r>
              <a:rPr lang="en-US"/>
              <a:t>Session# 3</a:t>
            </a:r>
          </a:p>
          <a:p>
            <a:r>
              <a:rPr lang="en-US"/>
              <a:t>Hosted by: Lead Optimization Team (Marketing Operations)</a:t>
            </a:r>
            <a:endParaRPr lang="en-US">
              <a:cs typeface="Arial"/>
            </a:endParaRPr>
          </a:p>
          <a:p>
            <a:r>
              <a:rPr lang="en-US"/>
              <a:t>21 November 2024</a:t>
            </a:r>
            <a:endParaRPr lang="en-US">
              <a:cs typeface="Arial"/>
            </a:endParaRPr>
          </a:p>
        </p:txBody>
      </p:sp>
      <p:pic>
        <p:nvPicPr>
          <p:cNvPr id="5" name="Picture 4">
            <a:extLst>
              <a:ext uri="{FF2B5EF4-FFF2-40B4-BE49-F238E27FC236}">
                <a16:creationId xmlns:a16="http://schemas.microsoft.com/office/drawing/2014/main" id="{D295EE66-DD79-7DE5-C63E-BBEB7823D60B}"/>
              </a:ext>
            </a:extLst>
          </p:cNvPr>
          <p:cNvPicPr>
            <a:picLocks noChangeAspect="1"/>
          </p:cNvPicPr>
          <p:nvPr/>
        </p:nvPicPr>
        <p:blipFill>
          <a:blip r:embed="rId2"/>
          <a:stretch>
            <a:fillRect/>
          </a:stretch>
        </p:blipFill>
        <p:spPr>
          <a:xfrm>
            <a:off x="495444" y="175329"/>
            <a:ext cx="3382873" cy="1383903"/>
          </a:xfrm>
          <a:prstGeom prst="rect">
            <a:avLst/>
          </a:prstGeom>
        </p:spPr>
      </p:pic>
    </p:spTree>
    <p:extLst>
      <p:ext uri="{BB962C8B-B14F-4D97-AF65-F5344CB8AC3E}">
        <p14:creationId xmlns:p14="http://schemas.microsoft.com/office/powerpoint/2010/main" val="50056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F18CFA-C1BB-5235-5C9D-D16DA06D3282}"/>
              </a:ext>
            </a:extLst>
          </p:cNvPr>
          <p:cNvSpPr>
            <a:spLocks noGrp="1"/>
          </p:cNvSpPr>
          <p:nvPr>
            <p:ph idx="18"/>
          </p:nvPr>
        </p:nvSpPr>
        <p:spPr>
          <a:xfrm>
            <a:off x="384694" y="831494"/>
            <a:ext cx="11338560" cy="5448990"/>
          </a:xfrm>
        </p:spPr>
        <p:txBody>
          <a:bodyPr/>
          <a:lstStyle/>
          <a:p>
            <a:pPr marL="0" indent="0">
              <a:buNone/>
            </a:pPr>
            <a:r>
              <a:rPr lang="en-US"/>
              <a:t>Here you can see, company URL, location of the HQ and a brief description. Below are stats from ct.gov to give you an idea on company maturity / and pipeline,TA,Funding</a:t>
            </a:r>
          </a:p>
          <a:p>
            <a:pPr marL="0" indent="0">
              <a:buNone/>
            </a:pPr>
            <a:endParaRPr lang="en-US"/>
          </a:p>
        </p:txBody>
      </p:sp>
      <p:sp>
        <p:nvSpPr>
          <p:cNvPr id="5" name="Title 4">
            <a:extLst>
              <a:ext uri="{FF2B5EF4-FFF2-40B4-BE49-F238E27FC236}">
                <a16:creationId xmlns:a16="http://schemas.microsoft.com/office/drawing/2014/main" id="{B91B60BA-1420-4E2D-0D36-1FC3DB72A2FB}"/>
              </a:ext>
            </a:extLst>
          </p:cNvPr>
          <p:cNvSpPr>
            <a:spLocks noGrp="1"/>
          </p:cNvSpPr>
          <p:nvPr>
            <p:ph type="title"/>
          </p:nvPr>
        </p:nvSpPr>
        <p:spPr>
          <a:xfrm>
            <a:off x="375291" y="63230"/>
            <a:ext cx="11338560" cy="768263"/>
          </a:xfrm>
        </p:spPr>
        <p:txBody>
          <a:bodyPr/>
          <a:lstStyle/>
          <a:p>
            <a:r>
              <a:rPr lang="en-US"/>
              <a:t>Company Dashboards</a:t>
            </a:r>
          </a:p>
        </p:txBody>
      </p:sp>
      <p:sp>
        <p:nvSpPr>
          <p:cNvPr id="6" name="Footer Placeholder 5">
            <a:extLst>
              <a:ext uri="{FF2B5EF4-FFF2-40B4-BE49-F238E27FC236}">
                <a16:creationId xmlns:a16="http://schemas.microsoft.com/office/drawing/2014/main" id="{940637F8-CC5C-3785-CEAF-8595080E695F}"/>
              </a:ext>
            </a:extLst>
          </p:cNvPr>
          <p:cNvSpPr>
            <a:spLocks noGrp="1"/>
          </p:cNvSpPr>
          <p:nvPr>
            <p:ph type="ftr" sz="quarter" idx="3"/>
          </p:nvPr>
        </p:nvSpPr>
        <p:spPr/>
        <p:txBody>
          <a:bodyPr/>
          <a:lstStyle/>
          <a:p>
            <a:endParaRPr lang="en-US"/>
          </a:p>
        </p:txBody>
      </p:sp>
      <p:pic>
        <p:nvPicPr>
          <p:cNvPr id="7" name="object 3">
            <a:extLst>
              <a:ext uri="{FF2B5EF4-FFF2-40B4-BE49-F238E27FC236}">
                <a16:creationId xmlns:a16="http://schemas.microsoft.com/office/drawing/2014/main" id="{0A8FE88F-14BE-91FA-C058-246A98F4B668}"/>
              </a:ext>
            </a:extLst>
          </p:cNvPr>
          <p:cNvPicPr/>
          <p:nvPr/>
        </p:nvPicPr>
        <p:blipFill>
          <a:blip r:embed="rId2" cstate="print"/>
          <a:stretch>
            <a:fillRect/>
          </a:stretch>
        </p:blipFill>
        <p:spPr>
          <a:xfrm>
            <a:off x="384694" y="1495753"/>
            <a:ext cx="6505575" cy="371475"/>
          </a:xfrm>
          <a:prstGeom prst="rect">
            <a:avLst/>
          </a:prstGeom>
        </p:spPr>
      </p:pic>
      <p:pic>
        <p:nvPicPr>
          <p:cNvPr id="8" name="object 5">
            <a:extLst>
              <a:ext uri="{FF2B5EF4-FFF2-40B4-BE49-F238E27FC236}">
                <a16:creationId xmlns:a16="http://schemas.microsoft.com/office/drawing/2014/main" id="{60AA8F77-FDF6-C263-AF26-8157BDBD2469}"/>
              </a:ext>
            </a:extLst>
          </p:cNvPr>
          <p:cNvPicPr/>
          <p:nvPr/>
        </p:nvPicPr>
        <p:blipFill>
          <a:blip r:embed="rId3" cstate="print"/>
          <a:stretch>
            <a:fillRect/>
          </a:stretch>
        </p:blipFill>
        <p:spPr>
          <a:xfrm>
            <a:off x="384694" y="1974603"/>
            <a:ext cx="5281489" cy="4305880"/>
          </a:xfrm>
          <a:prstGeom prst="rect">
            <a:avLst/>
          </a:prstGeom>
        </p:spPr>
      </p:pic>
      <p:pic>
        <p:nvPicPr>
          <p:cNvPr id="10" name="object 2">
            <a:extLst>
              <a:ext uri="{FF2B5EF4-FFF2-40B4-BE49-F238E27FC236}">
                <a16:creationId xmlns:a16="http://schemas.microsoft.com/office/drawing/2014/main" id="{474422DB-32AC-9CD3-733C-414FE606EDE4}"/>
              </a:ext>
            </a:extLst>
          </p:cNvPr>
          <p:cNvPicPr/>
          <p:nvPr/>
        </p:nvPicPr>
        <p:blipFill>
          <a:blip r:embed="rId4" cstate="print"/>
          <a:stretch>
            <a:fillRect/>
          </a:stretch>
        </p:blipFill>
        <p:spPr>
          <a:xfrm>
            <a:off x="6682346" y="1974603"/>
            <a:ext cx="4928829" cy="4305880"/>
          </a:xfrm>
          <a:prstGeom prst="rect">
            <a:avLst/>
          </a:prstGeom>
        </p:spPr>
      </p:pic>
    </p:spTree>
    <p:extLst>
      <p:ext uri="{BB962C8B-B14F-4D97-AF65-F5344CB8AC3E}">
        <p14:creationId xmlns:p14="http://schemas.microsoft.com/office/powerpoint/2010/main" val="2046477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008F63-665A-6717-4CF7-D35AB66C204D}"/>
              </a:ext>
            </a:extLst>
          </p:cNvPr>
          <p:cNvSpPr>
            <a:spLocks noGrp="1"/>
          </p:cNvSpPr>
          <p:nvPr>
            <p:ph type="title"/>
          </p:nvPr>
        </p:nvSpPr>
        <p:spPr/>
        <p:txBody>
          <a:bodyPr/>
          <a:lstStyle/>
          <a:p>
            <a:r>
              <a:rPr lang="en-US"/>
              <a:t>Company Dashboards</a:t>
            </a:r>
          </a:p>
        </p:txBody>
      </p:sp>
      <p:sp>
        <p:nvSpPr>
          <p:cNvPr id="6" name="Footer Placeholder 5">
            <a:extLst>
              <a:ext uri="{FF2B5EF4-FFF2-40B4-BE49-F238E27FC236}">
                <a16:creationId xmlns:a16="http://schemas.microsoft.com/office/drawing/2014/main" id="{4F1DDC7B-B35A-D21A-338C-47EB63ED696F}"/>
              </a:ext>
            </a:extLst>
          </p:cNvPr>
          <p:cNvSpPr>
            <a:spLocks noGrp="1"/>
          </p:cNvSpPr>
          <p:nvPr>
            <p:ph type="ftr" sz="quarter" idx="3"/>
          </p:nvPr>
        </p:nvSpPr>
        <p:spPr/>
        <p:txBody>
          <a:bodyPr/>
          <a:lstStyle/>
          <a:p>
            <a:endParaRPr lang="en-US"/>
          </a:p>
        </p:txBody>
      </p:sp>
      <p:sp>
        <p:nvSpPr>
          <p:cNvPr id="13" name="Content Placeholder 12">
            <a:extLst>
              <a:ext uri="{FF2B5EF4-FFF2-40B4-BE49-F238E27FC236}">
                <a16:creationId xmlns:a16="http://schemas.microsoft.com/office/drawing/2014/main" id="{895836B7-0E94-CAAB-DEAC-7E827B5DAF73}"/>
              </a:ext>
            </a:extLst>
          </p:cNvPr>
          <p:cNvSpPr>
            <a:spLocks noGrp="1"/>
          </p:cNvSpPr>
          <p:nvPr>
            <p:ph idx="18"/>
          </p:nvPr>
        </p:nvSpPr>
        <p:spPr>
          <a:xfrm>
            <a:off x="384694" y="1062732"/>
            <a:ext cx="11338560" cy="5217752"/>
          </a:xfrm>
        </p:spPr>
        <p:txBody>
          <a:bodyPr/>
          <a:lstStyle/>
          <a:p>
            <a:pPr marL="0" indent="0">
              <a:buNone/>
            </a:pPr>
            <a:r>
              <a:rPr lang="en-US"/>
              <a:t>The Salesforce section provides visibility into account actions. Use LinkedIn to search for leads/contacts with keywords like CMC, Clinical Operations, or CSO/CMO. To find email or direct dials of a prospect. You can search by  name &amp; title or just scroll through the results</a:t>
            </a:r>
          </a:p>
        </p:txBody>
      </p:sp>
      <p:pic>
        <p:nvPicPr>
          <p:cNvPr id="14" name="object 2">
            <a:extLst>
              <a:ext uri="{FF2B5EF4-FFF2-40B4-BE49-F238E27FC236}">
                <a16:creationId xmlns:a16="http://schemas.microsoft.com/office/drawing/2014/main" id="{1CE637A1-96D7-0E33-14BA-F29802164DFC}"/>
              </a:ext>
            </a:extLst>
          </p:cNvPr>
          <p:cNvPicPr/>
          <p:nvPr/>
        </p:nvPicPr>
        <p:blipFill>
          <a:blip r:embed="rId2" cstate="print"/>
          <a:stretch>
            <a:fillRect/>
          </a:stretch>
        </p:blipFill>
        <p:spPr>
          <a:xfrm>
            <a:off x="468746" y="1956707"/>
            <a:ext cx="4965102" cy="4323777"/>
          </a:xfrm>
          <a:prstGeom prst="rect">
            <a:avLst/>
          </a:prstGeom>
        </p:spPr>
      </p:pic>
      <p:pic>
        <p:nvPicPr>
          <p:cNvPr id="15" name="object 2">
            <a:extLst>
              <a:ext uri="{FF2B5EF4-FFF2-40B4-BE49-F238E27FC236}">
                <a16:creationId xmlns:a16="http://schemas.microsoft.com/office/drawing/2014/main" id="{15404892-7F26-A65F-A751-EE82A13AACB1}"/>
              </a:ext>
            </a:extLst>
          </p:cNvPr>
          <p:cNvPicPr/>
          <p:nvPr/>
        </p:nvPicPr>
        <p:blipFill>
          <a:blip r:embed="rId3" cstate="print"/>
          <a:stretch>
            <a:fillRect/>
          </a:stretch>
        </p:blipFill>
        <p:spPr>
          <a:xfrm>
            <a:off x="5761074" y="1956707"/>
            <a:ext cx="4822597" cy="4226470"/>
          </a:xfrm>
          <a:prstGeom prst="rect">
            <a:avLst/>
          </a:prstGeom>
        </p:spPr>
      </p:pic>
    </p:spTree>
    <p:extLst>
      <p:ext uri="{BB962C8B-B14F-4D97-AF65-F5344CB8AC3E}">
        <p14:creationId xmlns:p14="http://schemas.microsoft.com/office/powerpoint/2010/main" val="118953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DD590A-C47A-0807-AF57-0E5CFF70C24D}"/>
              </a:ext>
            </a:extLst>
          </p:cNvPr>
          <p:cNvSpPr>
            <a:spLocks noGrp="1"/>
          </p:cNvSpPr>
          <p:nvPr>
            <p:ph idx="18"/>
          </p:nvPr>
        </p:nvSpPr>
        <p:spPr>
          <a:xfrm>
            <a:off x="384694" y="1156138"/>
            <a:ext cx="11338560" cy="5124345"/>
          </a:xfrm>
        </p:spPr>
        <p:txBody>
          <a:bodyPr/>
          <a:lstStyle/>
          <a:p>
            <a:pPr marL="0" indent="0">
              <a:buNone/>
            </a:pPr>
            <a:r>
              <a:rPr lang="en-US"/>
              <a:t>Save an activity to view later or share with a colleague</a:t>
            </a:r>
          </a:p>
          <a:p>
            <a:pPr marL="0" indent="0">
              <a:buNone/>
            </a:pPr>
            <a:endParaRPr lang="en-US"/>
          </a:p>
        </p:txBody>
      </p:sp>
      <p:sp>
        <p:nvSpPr>
          <p:cNvPr id="5" name="Title 4">
            <a:extLst>
              <a:ext uri="{FF2B5EF4-FFF2-40B4-BE49-F238E27FC236}">
                <a16:creationId xmlns:a16="http://schemas.microsoft.com/office/drawing/2014/main" id="{0FD3FBBF-34D9-B310-F75A-051133996709}"/>
              </a:ext>
            </a:extLst>
          </p:cNvPr>
          <p:cNvSpPr>
            <a:spLocks noGrp="1"/>
          </p:cNvSpPr>
          <p:nvPr>
            <p:ph type="title"/>
          </p:nvPr>
        </p:nvSpPr>
        <p:spPr/>
        <p:txBody>
          <a:bodyPr/>
          <a:lstStyle/>
          <a:p>
            <a:r>
              <a:rPr lang="en-US" dirty="0"/>
              <a:t>Collaboration in Zymewire</a:t>
            </a:r>
          </a:p>
        </p:txBody>
      </p:sp>
      <p:sp>
        <p:nvSpPr>
          <p:cNvPr id="6" name="Footer Placeholder 5">
            <a:extLst>
              <a:ext uri="{FF2B5EF4-FFF2-40B4-BE49-F238E27FC236}">
                <a16:creationId xmlns:a16="http://schemas.microsoft.com/office/drawing/2014/main" id="{E264415C-3006-CAFE-5FEB-83D3FD98FBFE}"/>
              </a:ext>
            </a:extLst>
          </p:cNvPr>
          <p:cNvSpPr>
            <a:spLocks noGrp="1"/>
          </p:cNvSpPr>
          <p:nvPr>
            <p:ph type="ftr" sz="quarter" idx="3"/>
          </p:nvPr>
        </p:nvSpPr>
        <p:spPr/>
        <p:txBody>
          <a:bodyPr/>
          <a:lstStyle/>
          <a:p>
            <a:endParaRPr lang="en-US"/>
          </a:p>
        </p:txBody>
      </p:sp>
      <p:pic>
        <p:nvPicPr>
          <p:cNvPr id="8" name="Picture 7" descr="A screenshot of a computer&#10;&#10;Description automatically generated">
            <a:extLst>
              <a:ext uri="{FF2B5EF4-FFF2-40B4-BE49-F238E27FC236}">
                <a16:creationId xmlns:a16="http://schemas.microsoft.com/office/drawing/2014/main" id="{58A41D78-EDCD-1BEA-2CC0-886D84014AC1}"/>
              </a:ext>
            </a:extLst>
          </p:cNvPr>
          <p:cNvPicPr>
            <a:picLocks noChangeAspect="1"/>
          </p:cNvPicPr>
          <p:nvPr/>
        </p:nvPicPr>
        <p:blipFill>
          <a:blip r:embed="rId2"/>
          <a:stretch>
            <a:fillRect/>
          </a:stretch>
        </p:blipFill>
        <p:spPr>
          <a:xfrm>
            <a:off x="468746" y="1564978"/>
            <a:ext cx="6642124" cy="1455183"/>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F645E5E3-30E0-B30C-2898-7248BEF81959}"/>
              </a:ext>
            </a:extLst>
          </p:cNvPr>
          <p:cNvPicPr>
            <a:picLocks noChangeAspect="1"/>
          </p:cNvPicPr>
          <p:nvPr/>
        </p:nvPicPr>
        <p:blipFill>
          <a:blip r:embed="rId3"/>
          <a:stretch>
            <a:fillRect/>
          </a:stretch>
        </p:blipFill>
        <p:spPr>
          <a:xfrm>
            <a:off x="468747" y="3149217"/>
            <a:ext cx="4549568" cy="3002210"/>
          </a:xfrm>
          <a:prstGeom prst="rect">
            <a:avLst/>
          </a:prstGeom>
        </p:spPr>
      </p:pic>
    </p:spTree>
    <p:extLst>
      <p:ext uri="{BB962C8B-B14F-4D97-AF65-F5344CB8AC3E}">
        <p14:creationId xmlns:p14="http://schemas.microsoft.com/office/powerpoint/2010/main" val="79078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screenshot of a computer&#10;&#10;Description automatically generated">
            <a:extLst>
              <a:ext uri="{FF2B5EF4-FFF2-40B4-BE49-F238E27FC236}">
                <a16:creationId xmlns:a16="http://schemas.microsoft.com/office/drawing/2014/main" id="{47FCB403-91A8-215D-8AA9-E70E0D1C5B84}"/>
              </a:ext>
            </a:extLst>
          </p:cNvPr>
          <p:cNvPicPr>
            <a:picLocks noGrp="1" noChangeAspect="1"/>
          </p:cNvPicPr>
          <p:nvPr>
            <p:ph idx="19"/>
          </p:nvPr>
        </p:nvPicPr>
        <p:blipFill>
          <a:blip r:embed="rId2"/>
          <a:stretch>
            <a:fillRect/>
          </a:stretch>
        </p:blipFill>
        <p:spPr>
          <a:xfrm>
            <a:off x="4132352" y="1656983"/>
            <a:ext cx="2363041" cy="2621103"/>
          </a:xfrm>
        </p:spPr>
      </p:pic>
      <p:pic>
        <p:nvPicPr>
          <p:cNvPr id="8" name="Content Placeholder 7" descr="A screenshot of a computer&#10;&#10;Description automatically generated">
            <a:extLst>
              <a:ext uri="{FF2B5EF4-FFF2-40B4-BE49-F238E27FC236}">
                <a16:creationId xmlns:a16="http://schemas.microsoft.com/office/drawing/2014/main" id="{4FFB2530-B169-91CC-9909-E77F7CDFD984}"/>
              </a:ext>
            </a:extLst>
          </p:cNvPr>
          <p:cNvPicPr>
            <a:picLocks noGrp="1" noChangeAspect="1"/>
          </p:cNvPicPr>
          <p:nvPr>
            <p:ph idx="18"/>
          </p:nvPr>
        </p:nvPicPr>
        <p:blipFill>
          <a:blip r:embed="rId3"/>
          <a:stretch>
            <a:fillRect/>
          </a:stretch>
        </p:blipFill>
        <p:spPr>
          <a:xfrm>
            <a:off x="544286" y="1757765"/>
            <a:ext cx="3294678" cy="2886035"/>
          </a:xfrm>
        </p:spPr>
      </p:pic>
      <p:sp>
        <p:nvSpPr>
          <p:cNvPr id="5" name="Title 4">
            <a:extLst>
              <a:ext uri="{FF2B5EF4-FFF2-40B4-BE49-F238E27FC236}">
                <a16:creationId xmlns:a16="http://schemas.microsoft.com/office/drawing/2014/main" id="{FB95C507-BF55-22F9-D16D-177C456ECDFC}"/>
              </a:ext>
            </a:extLst>
          </p:cNvPr>
          <p:cNvSpPr>
            <a:spLocks noGrp="1"/>
          </p:cNvSpPr>
          <p:nvPr>
            <p:ph type="title"/>
          </p:nvPr>
        </p:nvSpPr>
        <p:spPr/>
        <p:txBody>
          <a:bodyPr/>
          <a:lstStyle/>
          <a:p>
            <a:r>
              <a:rPr lang="en-US" dirty="0"/>
              <a:t>Zymewire Events into salesforce</a:t>
            </a:r>
          </a:p>
        </p:txBody>
      </p:sp>
      <p:sp>
        <p:nvSpPr>
          <p:cNvPr id="6" name="Footer Placeholder 5">
            <a:extLst>
              <a:ext uri="{FF2B5EF4-FFF2-40B4-BE49-F238E27FC236}">
                <a16:creationId xmlns:a16="http://schemas.microsoft.com/office/drawing/2014/main" id="{BD5007AD-057C-E88F-84A3-B94E9F1B2B7B}"/>
              </a:ext>
            </a:extLst>
          </p:cNvPr>
          <p:cNvSpPr>
            <a:spLocks noGrp="1"/>
          </p:cNvSpPr>
          <p:nvPr>
            <p:ph type="ftr" sz="quarter" idx="3"/>
          </p:nvPr>
        </p:nvSpPr>
        <p:spPr/>
        <p:txBody>
          <a:bodyPr/>
          <a:lstStyle/>
          <a:p>
            <a:endParaRPr lang="en-US"/>
          </a:p>
        </p:txBody>
      </p:sp>
      <p:sp>
        <p:nvSpPr>
          <p:cNvPr id="13" name="TextBox 12">
            <a:extLst>
              <a:ext uri="{FF2B5EF4-FFF2-40B4-BE49-F238E27FC236}">
                <a16:creationId xmlns:a16="http://schemas.microsoft.com/office/drawing/2014/main" id="{148FF982-6892-A080-980A-6BB13B3034F9}"/>
              </a:ext>
            </a:extLst>
          </p:cNvPr>
          <p:cNvSpPr txBox="1"/>
          <p:nvPr/>
        </p:nvSpPr>
        <p:spPr>
          <a:xfrm>
            <a:off x="544286" y="1240971"/>
            <a:ext cx="6665607" cy="338554"/>
          </a:xfrm>
          <a:prstGeom prst="rect">
            <a:avLst/>
          </a:prstGeom>
          <a:noFill/>
        </p:spPr>
        <p:txBody>
          <a:bodyPr wrap="none" rtlCol="0">
            <a:spAutoFit/>
          </a:bodyPr>
          <a:lstStyle/>
          <a:p>
            <a:r>
              <a:rPr lang="en-US" sz="1600" dirty="0">
                <a:solidFill>
                  <a:schemeClr val="tx2"/>
                </a:solidFill>
              </a:rPr>
              <a:t>Integrate Zymewire events into Salesforce to automatically create tasks</a:t>
            </a:r>
          </a:p>
        </p:txBody>
      </p:sp>
      <p:pic>
        <p:nvPicPr>
          <p:cNvPr id="16" name="Picture 15" descr="A screenshot of a computer&#10;&#10;Description automatically generated">
            <a:extLst>
              <a:ext uri="{FF2B5EF4-FFF2-40B4-BE49-F238E27FC236}">
                <a16:creationId xmlns:a16="http://schemas.microsoft.com/office/drawing/2014/main" id="{9D5F8A37-A12F-BECA-F61A-49F576C2EEE5}"/>
              </a:ext>
            </a:extLst>
          </p:cNvPr>
          <p:cNvPicPr>
            <a:picLocks noChangeAspect="1"/>
          </p:cNvPicPr>
          <p:nvPr/>
        </p:nvPicPr>
        <p:blipFill>
          <a:blip r:embed="rId4"/>
          <a:stretch>
            <a:fillRect/>
          </a:stretch>
        </p:blipFill>
        <p:spPr>
          <a:xfrm>
            <a:off x="6495393" y="3273232"/>
            <a:ext cx="5096890" cy="2308614"/>
          </a:xfrm>
          <a:prstGeom prst="rect">
            <a:avLst/>
          </a:prstGeom>
        </p:spPr>
      </p:pic>
    </p:spTree>
    <p:extLst>
      <p:ext uri="{BB962C8B-B14F-4D97-AF65-F5344CB8AC3E}">
        <p14:creationId xmlns:p14="http://schemas.microsoft.com/office/powerpoint/2010/main" val="396716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86BE26-422B-54BC-85E3-5FBFCA6FBAEB}"/>
              </a:ext>
            </a:extLst>
          </p:cNvPr>
          <p:cNvSpPr>
            <a:spLocks noGrp="1"/>
          </p:cNvSpPr>
          <p:nvPr>
            <p:ph idx="17"/>
          </p:nvPr>
        </p:nvSpPr>
        <p:spPr>
          <a:xfrm>
            <a:off x="384694" y="1510752"/>
            <a:ext cx="11338560" cy="5052779"/>
          </a:xfrm>
        </p:spPr>
        <p:txBody>
          <a:bodyPr/>
          <a:lstStyle/>
          <a:p>
            <a:pPr marL="0" indent="0">
              <a:buNone/>
            </a:pPr>
            <a:r>
              <a:rPr lang="en-US" err="1"/>
              <a:t>Zoudini</a:t>
            </a:r>
            <a:r>
              <a:rPr lang="en-US"/>
              <a:t> is an add-on for Zymewire, a platform designed to help biopharma service providers identify and connect with potential clients. </a:t>
            </a:r>
            <a:r>
              <a:rPr lang="en-US" err="1"/>
              <a:t>Zoudini</a:t>
            </a:r>
            <a:r>
              <a:rPr lang="en-US"/>
              <a:t> enhances Zymewire by automatically syncing its data directly to Salesforce, providing real-time industry updates and strategic territory planning.</a:t>
            </a:r>
          </a:p>
          <a:p>
            <a:r>
              <a:rPr lang="en-US"/>
              <a:t>Choose from over 120 + Zymewire data points to sync directly to salesforce</a:t>
            </a:r>
          </a:p>
          <a:p>
            <a:r>
              <a:rPr lang="en-US"/>
              <a:t>The update is triggered whenever a user logs in to Zymewire</a:t>
            </a:r>
          </a:p>
          <a:p>
            <a:endParaRPr lang="en-US"/>
          </a:p>
        </p:txBody>
      </p:sp>
      <p:sp>
        <p:nvSpPr>
          <p:cNvPr id="3" name="Text Placeholder 2">
            <a:extLst>
              <a:ext uri="{FF2B5EF4-FFF2-40B4-BE49-F238E27FC236}">
                <a16:creationId xmlns:a16="http://schemas.microsoft.com/office/drawing/2014/main" id="{9FE06719-F358-14D7-44D6-CEB3AA351AD8}"/>
              </a:ext>
            </a:extLst>
          </p:cNvPr>
          <p:cNvSpPr>
            <a:spLocks noGrp="1"/>
          </p:cNvSpPr>
          <p:nvPr>
            <p:ph type="body" sz="quarter" idx="16"/>
          </p:nvPr>
        </p:nvSpPr>
        <p:spPr/>
        <p:txBody>
          <a:bodyPr/>
          <a:lstStyle/>
          <a:p>
            <a:r>
              <a:rPr lang="en-US"/>
              <a:t>Enhance your salesforce records with up-to-date industry activity</a:t>
            </a:r>
          </a:p>
        </p:txBody>
      </p:sp>
      <p:sp>
        <p:nvSpPr>
          <p:cNvPr id="4" name="Title 3">
            <a:extLst>
              <a:ext uri="{FF2B5EF4-FFF2-40B4-BE49-F238E27FC236}">
                <a16:creationId xmlns:a16="http://schemas.microsoft.com/office/drawing/2014/main" id="{26B0E208-CD31-1851-D96B-355A983321AB}"/>
              </a:ext>
            </a:extLst>
          </p:cNvPr>
          <p:cNvSpPr>
            <a:spLocks noGrp="1"/>
          </p:cNvSpPr>
          <p:nvPr>
            <p:ph type="title"/>
          </p:nvPr>
        </p:nvSpPr>
        <p:spPr/>
        <p:txBody>
          <a:bodyPr/>
          <a:lstStyle/>
          <a:p>
            <a:r>
              <a:rPr lang="en-US" err="1"/>
              <a:t>Zoudini</a:t>
            </a:r>
            <a:endParaRPr lang="en-US"/>
          </a:p>
        </p:txBody>
      </p:sp>
      <p:sp>
        <p:nvSpPr>
          <p:cNvPr id="5" name="Footer Placeholder 4">
            <a:extLst>
              <a:ext uri="{FF2B5EF4-FFF2-40B4-BE49-F238E27FC236}">
                <a16:creationId xmlns:a16="http://schemas.microsoft.com/office/drawing/2014/main" id="{4154B561-E87E-7205-9472-594416A21359}"/>
              </a:ext>
            </a:extLst>
          </p:cNvPr>
          <p:cNvSpPr>
            <a:spLocks noGrp="1"/>
          </p:cNvSpPr>
          <p:nvPr>
            <p:ph type="ftr" sz="quarter" idx="3"/>
          </p:nvPr>
        </p:nvSpPr>
        <p:spPr/>
        <p:txBody>
          <a:bodyPr/>
          <a:lstStyle/>
          <a:p>
            <a:endParaRPr lang="en-US"/>
          </a:p>
        </p:txBody>
      </p:sp>
      <p:pic>
        <p:nvPicPr>
          <p:cNvPr id="6" name="Picture 5" descr="A screenshot of a computer&#10;&#10;Description automatically generated">
            <a:extLst>
              <a:ext uri="{FF2B5EF4-FFF2-40B4-BE49-F238E27FC236}">
                <a16:creationId xmlns:a16="http://schemas.microsoft.com/office/drawing/2014/main" id="{31A2E48D-3444-BCBD-EA7C-266E1E6D1501}"/>
              </a:ext>
            </a:extLst>
          </p:cNvPr>
          <p:cNvPicPr>
            <a:picLocks noChangeAspect="1"/>
          </p:cNvPicPr>
          <p:nvPr/>
        </p:nvPicPr>
        <p:blipFill>
          <a:blip r:embed="rId2"/>
          <a:stretch>
            <a:fillRect/>
          </a:stretch>
        </p:blipFill>
        <p:spPr>
          <a:xfrm>
            <a:off x="384695" y="3202308"/>
            <a:ext cx="5450663" cy="3074879"/>
          </a:xfrm>
          <a:prstGeom prst="rect">
            <a:avLst/>
          </a:prstGeom>
        </p:spPr>
      </p:pic>
      <p:pic>
        <p:nvPicPr>
          <p:cNvPr id="7" name="Picture 6" descr="A screenshot of a data points&#10;&#10;Description automatically generated">
            <a:extLst>
              <a:ext uri="{FF2B5EF4-FFF2-40B4-BE49-F238E27FC236}">
                <a16:creationId xmlns:a16="http://schemas.microsoft.com/office/drawing/2014/main" id="{D9FC9F13-3DD0-AEE7-0A98-CEC093C2596C}"/>
              </a:ext>
            </a:extLst>
          </p:cNvPr>
          <p:cNvPicPr>
            <a:picLocks noChangeAspect="1"/>
          </p:cNvPicPr>
          <p:nvPr/>
        </p:nvPicPr>
        <p:blipFill>
          <a:blip r:embed="rId3"/>
          <a:stretch>
            <a:fillRect/>
          </a:stretch>
        </p:blipFill>
        <p:spPr>
          <a:xfrm>
            <a:off x="6243445" y="3202308"/>
            <a:ext cx="5479810" cy="3074878"/>
          </a:xfrm>
          <a:prstGeom prst="rect">
            <a:avLst/>
          </a:prstGeom>
        </p:spPr>
      </p:pic>
    </p:spTree>
    <p:extLst>
      <p:ext uri="{BB962C8B-B14F-4D97-AF65-F5344CB8AC3E}">
        <p14:creationId xmlns:p14="http://schemas.microsoft.com/office/powerpoint/2010/main" val="332809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E99F41-FEF5-444B-BB9C-585D79BE92F5}"/>
              </a:ext>
            </a:extLst>
          </p:cNvPr>
          <p:cNvSpPr>
            <a:spLocks noGrp="1"/>
          </p:cNvSpPr>
          <p:nvPr>
            <p:ph type="title"/>
          </p:nvPr>
        </p:nvSpPr>
        <p:spPr>
          <a:xfrm>
            <a:off x="1962418" y="672770"/>
            <a:ext cx="9163983" cy="594360"/>
          </a:xfrm>
        </p:spPr>
        <p:txBody>
          <a:bodyPr lIns="91440" tIns="45720" rIns="91440" bIns="45720" anchor="ctr"/>
          <a:lstStyle/>
          <a:p>
            <a:r>
              <a:rPr lang="en-US"/>
              <a:t>Resources</a:t>
            </a:r>
          </a:p>
        </p:txBody>
      </p:sp>
      <p:sp>
        <p:nvSpPr>
          <p:cNvPr id="5" name="Content Placeholder 4">
            <a:extLst>
              <a:ext uri="{FF2B5EF4-FFF2-40B4-BE49-F238E27FC236}">
                <a16:creationId xmlns:a16="http://schemas.microsoft.com/office/drawing/2014/main" id="{E694E2EE-EA27-06F5-918D-3565711AEB6D}"/>
              </a:ext>
            </a:extLst>
          </p:cNvPr>
          <p:cNvSpPr>
            <a:spLocks noGrp="1"/>
          </p:cNvSpPr>
          <p:nvPr>
            <p:ph idx="1"/>
          </p:nvPr>
        </p:nvSpPr>
        <p:spPr/>
        <p:txBody>
          <a:bodyPr lIns="91440" tIns="45720" rIns="91440" bIns="45720" anchor="t"/>
          <a:lstStyle/>
          <a:p>
            <a:endParaRPr lang="en-US">
              <a:solidFill>
                <a:srgbClr val="2B3A42"/>
              </a:solidFill>
              <a:hlinkClick r:id="rId3"/>
            </a:endParaRPr>
          </a:p>
          <a:p>
            <a:r>
              <a:rPr lang="en-US">
                <a:hlinkClick r:id="rId4"/>
              </a:rPr>
              <a:t>Help | Zymewire</a:t>
            </a:r>
            <a:endParaRPr lang="en-US"/>
          </a:p>
          <a:p>
            <a:r>
              <a:rPr lang="en-US">
                <a:hlinkClick r:id="rId5"/>
              </a:rPr>
              <a:t>Zymewire - University Home</a:t>
            </a:r>
            <a:r>
              <a:rPr lang="en-US"/>
              <a:t> (Gateway to mastering Zymewire)</a:t>
            </a:r>
            <a:endParaRPr lang="en-US">
              <a:cs typeface="Arial" panose="020B0604020202020204"/>
            </a:endParaRPr>
          </a:p>
        </p:txBody>
      </p:sp>
    </p:spTree>
    <p:extLst>
      <p:ext uri="{BB962C8B-B14F-4D97-AF65-F5344CB8AC3E}">
        <p14:creationId xmlns:p14="http://schemas.microsoft.com/office/powerpoint/2010/main" val="1211141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AA8FB-4D13-D63B-D0D2-2BB102444ECD}"/>
              </a:ext>
            </a:extLst>
          </p:cNvPr>
          <p:cNvSpPr>
            <a:spLocks noGrp="1"/>
          </p:cNvSpPr>
          <p:nvPr>
            <p:ph type="title"/>
          </p:nvPr>
        </p:nvSpPr>
        <p:spPr/>
        <p:txBody>
          <a:bodyPr/>
          <a:lstStyle/>
          <a:p>
            <a:r>
              <a:rPr lang="en-US"/>
              <a:t>Open Q&amp;A/Discussion</a:t>
            </a:r>
          </a:p>
        </p:txBody>
      </p:sp>
    </p:spTree>
    <p:extLst>
      <p:ext uri="{BB962C8B-B14F-4D97-AF65-F5344CB8AC3E}">
        <p14:creationId xmlns:p14="http://schemas.microsoft.com/office/powerpoint/2010/main" val="420219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75921F-E2CE-4D1D-B2C9-53542872E72D}"/>
              </a:ext>
            </a:extLst>
          </p:cNvPr>
          <p:cNvSpPr>
            <a:spLocks noGrp="1"/>
          </p:cNvSpPr>
          <p:nvPr>
            <p:ph type="ctrTitle"/>
          </p:nvPr>
        </p:nvSpPr>
        <p:spPr/>
        <p:txBody>
          <a:bodyPr lIns="91440" tIns="45720" rIns="91440" bIns="45720" anchor="b" anchorCtr="0"/>
          <a:lstStyle/>
          <a:p>
            <a:r>
              <a:rPr lang="en-GB"/>
              <a:t>Thank You!</a:t>
            </a:r>
          </a:p>
        </p:txBody>
      </p:sp>
    </p:spTree>
    <p:extLst>
      <p:ext uri="{BB962C8B-B14F-4D97-AF65-F5344CB8AC3E}">
        <p14:creationId xmlns:p14="http://schemas.microsoft.com/office/powerpoint/2010/main" val="2092269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4DD43D-0CC8-442D-AEBC-8140C8BB6501}"/>
              </a:ext>
            </a:extLst>
          </p:cNvPr>
          <p:cNvSpPr>
            <a:spLocks noGrp="1"/>
          </p:cNvSpPr>
          <p:nvPr>
            <p:ph idx="1"/>
          </p:nvPr>
        </p:nvSpPr>
        <p:spPr/>
        <p:txBody>
          <a:bodyPr lIns="91440" tIns="45720" rIns="91440" bIns="45720" anchor="t"/>
          <a:lstStyle/>
          <a:p>
            <a:pPr algn="l" rtl="0" fontAlgn="base">
              <a:buFont typeface="Arial" panose="020B0604020202020204" pitchFamily="34" charset="0"/>
              <a:buChar char="•"/>
            </a:pPr>
            <a:r>
              <a:rPr lang="en-GB"/>
              <a:t>Introduction to Zymewire</a:t>
            </a:r>
          </a:p>
          <a:p>
            <a:pPr fontAlgn="base">
              <a:buFont typeface="Arial" panose="020B0604020202020204" pitchFamily="34" charset="0"/>
              <a:buChar char="•"/>
            </a:pPr>
            <a:r>
              <a:rPr lang="en-US">
                <a:solidFill>
                  <a:srgbClr val="2B3A42"/>
                </a:solidFill>
                <a:ea typeface="+mn-lt"/>
                <a:cs typeface="+mn-lt"/>
              </a:rPr>
              <a:t>Account activation and Navigation</a:t>
            </a:r>
          </a:p>
          <a:p>
            <a:pPr>
              <a:buFont typeface="Arial" panose="020B0604020202020204" pitchFamily="34" charset="0"/>
              <a:buChar char="•"/>
            </a:pPr>
            <a:r>
              <a:rPr lang="en-US">
                <a:ea typeface="+mn-lt"/>
                <a:cs typeface="+mn-lt"/>
              </a:rPr>
              <a:t>Setting up territory</a:t>
            </a:r>
          </a:p>
          <a:p>
            <a:pPr>
              <a:buFont typeface="Arial" panose="020B0604020202020204" pitchFamily="34" charset="0"/>
              <a:buChar char="•"/>
            </a:pPr>
            <a:r>
              <a:rPr lang="en-US">
                <a:ea typeface="+mn-lt"/>
                <a:cs typeface="+mn-lt"/>
              </a:rPr>
              <a:t>Creating Feeds</a:t>
            </a:r>
          </a:p>
          <a:p>
            <a:pPr>
              <a:buFont typeface="Arial" panose="020B0604020202020204" pitchFamily="34" charset="0"/>
              <a:buChar char="•"/>
            </a:pPr>
            <a:r>
              <a:rPr lang="en-US">
                <a:ea typeface="+mn-lt"/>
                <a:cs typeface="+mn-lt"/>
              </a:rPr>
              <a:t>Company Dashboards</a:t>
            </a:r>
          </a:p>
          <a:p>
            <a:pPr>
              <a:buFont typeface="Arial" panose="020B0604020202020204" pitchFamily="34" charset="0"/>
              <a:buChar char="•"/>
            </a:pPr>
            <a:r>
              <a:rPr lang="en-US">
                <a:ea typeface="+mn-lt"/>
                <a:cs typeface="+mn-lt"/>
              </a:rPr>
              <a:t>Collaboration in Zymewire</a:t>
            </a:r>
          </a:p>
          <a:p>
            <a:pPr>
              <a:buFont typeface="Arial" panose="020B0604020202020204" pitchFamily="34" charset="0"/>
              <a:buChar char="•"/>
            </a:pPr>
            <a:r>
              <a:rPr lang="en-US">
                <a:ea typeface="+mn-lt"/>
                <a:cs typeface="+mn-lt"/>
              </a:rPr>
              <a:t>Overview of </a:t>
            </a:r>
            <a:r>
              <a:rPr lang="en-US" err="1">
                <a:ea typeface="+mn-lt"/>
                <a:cs typeface="+mn-lt"/>
              </a:rPr>
              <a:t>Zoudini</a:t>
            </a:r>
            <a:endParaRPr lang="en-US">
              <a:ea typeface="+mn-lt"/>
              <a:cs typeface="+mn-lt"/>
            </a:endParaRPr>
          </a:p>
          <a:p>
            <a:pPr>
              <a:buFont typeface="Arial" panose="020B0604020202020204" pitchFamily="34" charset="0"/>
              <a:buChar char="•"/>
            </a:pPr>
            <a:r>
              <a:rPr lang="en-US">
                <a:ea typeface="+mn-lt"/>
                <a:cs typeface="+mn-lt"/>
              </a:rPr>
              <a:t>Open Q&amp;A/Discussion</a:t>
            </a:r>
          </a:p>
          <a:p>
            <a:pPr>
              <a:buFont typeface="Arial" panose="020B0604020202020204" pitchFamily="34" charset="0"/>
              <a:buChar char="•"/>
            </a:pPr>
            <a:endParaRPr lang="en-US">
              <a:ea typeface="+mn-lt"/>
              <a:cs typeface="+mn-lt"/>
            </a:endParaRPr>
          </a:p>
          <a:p>
            <a:pPr marL="0" indent="0">
              <a:buClr>
                <a:srgbClr val="00A3E0"/>
              </a:buClr>
              <a:buFont typeface="System Font Regular"/>
              <a:buNone/>
            </a:pPr>
            <a:endParaRPr lang="en-US" sz="1200">
              <a:ea typeface="+mn-lt"/>
              <a:cs typeface="+mn-lt"/>
            </a:endParaRPr>
          </a:p>
          <a:p>
            <a:pPr marL="182880" lvl="1" indent="0">
              <a:buClr>
                <a:srgbClr val="2B3A42"/>
              </a:buClr>
              <a:buNone/>
            </a:pPr>
            <a:endParaRPr lang="en-US" sz="1000">
              <a:cs typeface="Arial"/>
            </a:endParaRPr>
          </a:p>
          <a:p>
            <a:pPr lvl="1">
              <a:buClr>
                <a:srgbClr val="2B3A42"/>
              </a:buClr>
            </a:pPr>
            <a:endParaRPr lang="en-US" sz="1000">
              <a:cs typeface="Arial"/>
            </a:endParaRPr>
          </a:p>
          <a:p>
            <a:pPr>
              <a:buClr>
                <a:srgbClr val="00A3E0"/>
              </a:buClr>
              <a:buFont typeface="System Font Regular" panose="020B0604020202020204" pitchFamily="34" charset="0"/>
              <a:buChar char="+"/>
            </a:pPr>
            <a:endParaRPr lang="en-US" sz="1200">
              <a:cs typeface="Arial"/>
            </a:endParaRPr>
          </a:p>
          <a:p>
            <a:pPr lvl="1">
              <a:buClr>
                <a:srgbClr val="2B3A42"/>
              </a:buClr>
            </a:pPr>
            <a:endParaRPr lang="en-US" sz="1200">
              <a:cs typeface="Arial"/>
            </a:endParaRPr>
          </a:p>
          <a:p>
            <a:endParaRPr lang="en-US" sz="1200">
              <a:cs typeface="Arial"/>
            </a:endParaRPr>
          </a:p>
        </p:txBody>
      </p:sp>
      <p:sp>
        <p:nvSpPr>
          <p:cNvPr id="3" name="Title 2">
            <a:extLst>
              <a:ext uri="{FF2B5EF4-FFF2-40B4-BE49-F238E27FC236}">
                <a16:creationId xmlns:a16="http://schemas.microsoft.com/office/drawing/2014/main" id="{85E99F41-FEF5-444B-BB9C-585D79BE92F5}"/>
              </a:ext>
            </a:extLst>
          </p:cNvPr>
          <p:cNvSpPr>
            <a:spLocks noGrp="1"/>
          </p:cNvSpPr>
          <p:nvPr>
            <p:ph type="title"/>
          </p:nvPr>
        </p:nvSpPr>
        <p:spPr/>
        <p:txBody>
          <a:bodyPr lIns="91440" tIns="45720" rIns="91440" bIns="45720" anchor="ctr"/>
          <a:lstStyle/>
          <a:p>
            <a:r>
              <a:rPr lang="en-US">
                <a:solidFill>
                  <a:schemeClr val="accent2"/>
                </a:solidFill>
                <a:cs typeface="Arial"/>
              </a:rPr>
              <a:t>Table of Contents</a:t>
            </a:r>
            <a:endParaRPr lang="en-US">
              <a:solidFill>
                <a:schemeClr val="accent2"/>
              </a:solidFill>
            </a:endParaRPr>
          </a:p>
        </p:txBody>
      </p:sp>
    </p:spTree>
    <p:extLst>
      <p:ext uri="{BB962C8B-B14F-4D97-AF65-F5344CB8AC3E}">
        <p14:creationId xmlns:p14="http://schemas.microsoft.com/office/powerpoint/2010/main" val="314764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D8C524C-9A53-4D86-B780-099467E78525}"/>
              </a:ext>
            </a:extLst>
          </p:cNvPr>
          <p:cNvSpPr>
            <a:spLocks noGrp="1"/>
          </p:cNvSpPr>
          <p:nvPr>
            <p:ph idx="1"/>
          </p:nvPr>
        </p:nvSpPr>
        <p:spPr>
          <a:xfrm>
            <a:off x="5507421" y="1481584"/>
            <a:ext cx="6215833" cy="4276349"/>
          </a:xfrm>
        </p:spPr>
        <p:txBody>
          <a:bodyPr/>
          <a:lstStyle/>
          <a:p>
            <a:r>
              <a:rPr lang="en-US" b="1"/>
              <a:t>About this Series</a:t>
            </a:r>
          </a:p>
          <a:p>
            <a:pPr lvl="1"/>
            <a:r>
              <a:rPr lang="en-US"/>
              <a:t>This training series is designed specifically for our inside sales team to enhance your skills in several key areas.</a:t>
            </a:r>
          </a:p>
          <a:p>
            <a:pPr lvl="1"/>
            <a:r>
              <a:rPr lang="en-GB"/>
              <a:t>Gain expertise in essential tools and techniques.</a:t>
            </a:r>
          </a:p>
          <a:p>
            <a:pPr lvl="1"/>
            <a:r>
              <a:rPr lang="en-GB"/>
              <a:t>Learn best practices to streamline your workflow.</a:t>
            </a:r>
          </a:p>
          <a:p>
            <a:pPr lvl="1"/>
            <a:r>
              <a:rPr lang="en-GB"/>
              <a:t>Ensure everyone is on the same page with the latest industry standards and practices.</a:t>
            </a:r>
            <a:endParaRPr lang="en-US"/>
          </a:p>
          <a:p>
            <a:r>
              <a:rPr lang="en-US"/>
              <a:t>Ask a question – Pre-submit your questions </a:t>
            </a:r>
            <a:r>
              <a:rPr lang="en-US" u="sng">
                <a:hlinkClick r:id="rId2"/>
              </a:rPr>
              <a:t>here</a:t>
            </a:r>
            <a:r>
              <a:rPr lang="en-US" u="sng"/>
              <a:t> </a:t>
            </a:r>
            <a:r>
              <a:rPr lang="en-US"/>
              <a:t>or ask during the office hours</a:t>
            </a:r>
            <a:endParaRPr lang="en-US">
              <a:cs typeface="Arial"/>
            </a:endParaRPr>
          </a:p>
          <a:p>
            <a:r>
              <a:rPr lang="en-US"/>
              <a:t>Learn how to leverage IQVIA’s marketing systems and processes most effectively</a:t>
            </a:r>
          </a:p>
          <a:p>
            <a:r>
              <a:rPr lang="en-US" b="1" u="sng"/>
              <a:t>Action:</a:t>
            </a:r>
            <a:r>
              <a:rPr lang="en-US" b="1"/>
              <a:t> </a:t>
            </a:r>
            <a:r>
              <a:rPr lang="en-US"/>
              <a:t>Sign up </a:t>
            </a:r>
            <a:r>
              <a:rPr lang="en-US">
                <a:hlinkClick r:id="rId3"/>
              </a:rPr>
              <a:t>here</a:t>
            </a:r>
            <a:r>
              <a:rPr lang="en-US"/>
              <a:t>, if you need to be added to the outlook invite</a:t>
            </a:r>
            <a:endParaRPr lang="en-GB"/>
          </a:p>
          <a:p>
            <a:r>
              <a:rPr lang="en-US" b="1" u="sng">
                <a:cs typeface="Arial"/>
              </a:rPr>
              <a:t>Reminder: </a:t>
            </a:r>
            <a:r>
              <a:rPr lang="en-US">
                <a:cs typeface="Arial"/>
              </a:rPr>
              <a:t>Save your questions for the end or enter in the chat. We will address as many as we can!</a:t>
            </a:r>
          </a:p>
          <a:p>
            <a:endParaRPr lang="en-GB"/>
          </a:p>
        </p:txBody>
      </p:sp>
      <p:sp>
        <p:nvSpPr>
          <p:cNvPr id="4" name="Title 3">
            <a:extLst>
              <a:ext uri="{FF2B5EF4-FFF2-40B4-BE49-F238E27FC236}">
                <a16:creationId xmlns:a16="http://schemas.microsoft.com/office/drawing/2014/main" id="{E42B8F4A-7A4B-45BF-B1D1-FEB2E02DE873}"/>
              </a:ext>
            </a:extLst>
          </p:cNvPr>
          <p:cNvSpPr>
            <a:spLocks noGrp="1"/>
          </p:cNvSpPr>
          <p:nvPr>
            <p:ph type="title"/>
          </p:nvPr>
        </p:nvSpPr>
        <p:spPr/>
        <p:txBody>
          <a:bodyPr/>
          <a:lstStyle/>
          <a:p>
            <a:r>
              <a:rPr lang="en-US"/>
              <a:t>Welcome to Inside Sales Mastery Series</a:t>
            </a:r>
            <a:endParaRPr lang="en-GB"/>
          </a:p>
        </p:txBody>
      </p:sp>
      <p:pic>
        <p:nvPicPr>
          <p:cNvPr id="8" name="Picture 7">
            <a:extLst>
              <a:ext uri="{FF2B5EF4-FFF2-40B4-BE49-F238E27FC236}">
                <a16:creationId xmlns:a16="http://schemas.microsoft.com/office/drawing/2014/main" id="{FA310614-0EFB-B791-3DE4-E32F6D2DD343}"/>
              </a:ext>
            </a:extLst>
          </p:cNvPr>
          <p:cNvPicPr>
            <a:picLocks noChangeAspect="1"/>
          </p:cNvPicPr>
          <p:nvPr/>
        </p:nvPicPr>
        <p:blipFill>
          <a:blip r:embed="rId4"/>
          <a:stretch>
            <a:fillRect/>
          </a:stretch>
        </p:blipFill>
        <p:spPr>
          <a:xfrm>
            <a:off x="384695" y="2245865"/>
            <a:ext cx="5069502" cy="2073887"/>
          </a:xfrm>
          <a:prstGeom prst="rect">
            <a:avLst/>
          </a:prstGeom>
        </p:spPr>
      </p:pic>
    </p:spTree>
    <p:extLst>
      <p:ext uri="{BB962C8B-B14F-4D97-AF65-F5344CB8AC3E}">
        <p14:creationId xmlns:p14="http://schemas.microsoft.com/office/powerpoint/2010/main" val="492020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29AF30-C5F2-9EEA-D979-141546174043}"/>
              </a:ext>
            </a:extLst>
          </p:cNvPr>
          <p:cNvSpPr>
            <a:spLocks noGrp="1"/>
          </p:cNvSpPr>
          <p:nvPr>
            <p:ph type="ctrTitle"/>
          </p:nvPr>
        </p:nvSpPr>
        <p:spPr>
          <a:xfrm>
            <a:off x="509500" y="3003081"/>
            <a:ext cx="5948681" cy="1090421"/>
          </a:xfrm>
        </p:spPr>
        <p:txBody>
          <a:bodyPr/>
          <a:lstStyle/>
          <a:p>
            <a:r>
              <a:rPr lang="en-US" sz="2800"/>
              <a:t>Introduction and Capabilities of Zymewire</a:t>
            </a:r>
          </a:p>
        </p:txBody>
      </p:sp>
    </p:spTree>
    <p:extLst>
      <p:ext uri="{BB962C8B-B14F-4D97-AF65-F5344CB8AC3E}">
        <p14:creationId xmlns:p14="http://schemas.microsoft.com/office/powerpoint/2010/main" val="1883627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p:txBody>
          <a:bodyPr/>
          <a:lstStyle/>
          <a:p>
            <a:r>
              <a:rPr lang="en-US" sz="1800"/>
              <a:t>Sales intelligence platform for biotech and pharmaceutical industries</a:t>
            </a:r>
            <a:endParaRPr lang="en-GB" sz="1800"/>
          </a:p>
        </p:txBody>
      </p:sp>
      <p:sp>
        <p:nvSpPr>
          <p:cNvPr id="3" name="Title 2"/>
          <p:cNvSpPr>
            <a:spLocks noGrp="1"/>
          </p:cNvSpPr>
          <p:nvPr>
            <p:ph type="title"/>
          </p:nvPr>
        </p:nvSpPr>
        <p:spPr/>
        <p:txBody>
          <a:bodyPr/>
          <a:lstStyle/>
          <a:p>
            <a:r>
              <a:rPr lang="en-US"/>
              <a:t>Introduction to Zymewire</a:t>
            </a:r>
            <a:endParaRPr lang="en-US" sz="2000"/>
          </a:p>
        </p:txBody>
      </p:sp>
      <p:sp>
        <p:nvSpPr>
          <p:cNvPr id="20" name="Tijdelijke aanduiding voor inhoud 1">
            <a:extLst>
              <a:ext uri="{FF2B5EF4-FFF2-40B4-BE49-F238E27FC236}">
                <a16:creationId xmlns:a16="http://schemas.microsoft.com/office/drawing/2014/main" id="{831D738F-DF53-7618-D975-A07481A8F811}"/>
              </a:ext>
            </a:extLst>
          </p:cNvPr>
          <p:cNvSpPr txBox="1">
            <a:spLocks/>
          </p:cNvSpPr>
          <p:nvPr/>
        </p:nvSpPr>
        <p:spPr>
          <a:xfrm>
            <a:off x="1231454" y="4065104"/>
            <a:ext cx="10302251" cy="834006"/>
          </a:xfrm>
          <a:prstGeom prst="rect">
            <a:avLst/>
          </a:prstGeom>
        </p:spPr>
        <p:txBody>
          <a:bodyPr anchor="ctr"/>
          <a:lstStyle>
            <a:lvl1pPr marL="171450" indent="-17145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342900" indent="-17145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571500" indent="-17145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3pPr>
            <a:lvl4pPr marL="742950" indent="-17145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4pPr>
            <a:lvl5pPr marL="914400" indent="-171450" algn="l" defTabSz="914400" rtl="0" eaLnBrk="1" latinLnBrk="0" hangingPunct="1">
              <a:lnSpc>
                <a:spcPct val="100000"/>
              </a:lnSpc>
              <a:spcBef>
                <a:spcPts val="800"/>
              </a:spcBef>
              <a:buSzPct val="75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fontAlgn="base">
              <a:spcAft>
                <a:spcPct val="0"/>
              </a:spcAft>
              <a:buNone/>
              <a:defRPr/>
            </a:pPr>
            <a:endParaRPr lang="en-US" b="1">
              <a:solidFill>
                <a:schemeClr val="bg1"/>
              </a:solidFill>
              <a:latin typeface="Arial" panose="020B0604020202020204" pitchFamily="34" charset="0"/>
              <a:cs typeface="Arial" panose="020B0604020202020204" pitchFamily="34" charset="0"/>
            </a:endParaRPr>
          </a:p>
        </p:txBody>
      </p:sp>
      <p:sp>
        <p:nvSpPr>
          <p:cNvPr id="21" name="Tijdelijke aanduiding voor inhoud 1">
            <a:extLst>
              <a:ext uri="{FF2B5EF4-FFF2-40B4-BE49-F238E27FC236}">
                <a16:creationId xmlns:a16="http://schemas.microsoft.com/office/drawing/2014/main" id="{AB218CDF-C511-4933-B96E-F4570822AED8}"/>
              </a:ext>
            </a:extLst>
          </p:cNvPr>
          <p:cNvSpPr txBox="1">
            <a:spLocks/>
          </p:cNvSpPr>
          <p:nvPr/>
        </p:nvSpPr>
        <p:spPr>
          <a:xfrm>
            <a:off x="1231454" y="5220554"/>
            <a:ext cx="10302251" cy="834006"/>
          </a:xfrm>
          <a:prstGeom prst="rect">
            <a:avLst/>
          </a:prstGeom>
        </p:spPr>
        <p:txBody>
          <a:bodyPr anchor="ctr"/>
          <a:lstStyle>
            <a:lvl1pPr marL="171450" indent="-17145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342900" indent="-17145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571500" indent="-17145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3pPr>
            <a:lvl4pPr marL="742950" indent="-17145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4pPr>
            <a:lvl5pPr marL="914400" indent="-171450" algn="l" defTabSz="914400" rtl="0" eaLnBrk="1" latinLnBrk="0" hangingPunct="1">
              <a:lnSpc>
                <a:spcPct val="100000"/>
              </a:lnSpc>
              <a:spcBef>
                <a:spcPts val="800"/>
              </a:spcBef>
              <a:buSzPct val="75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fontAlgn="base">
              <a:spcAft>
                <a:spcPct val="0"/>
              </a:spcAft>
              <a:buNone/>
              <a:defRPr/>
            </a:pPr>
            <a:endParaRPr lang="en-US" b="1">
              <a:solidFill>
                <a:schemeClr val="bg1"/>
              </a:solidFill>
              <a:latin typeface="Arial" panose="020B0604020202020204" pitchFamily="34" charset="0"/>
              <a:cs typeface="Arial" panose="020B0604020202020204" pitchFamily="34" charset="0"/>
            </a:endParaRPr>
          </a:p>
        </p:txBody>
      </p:sp>
      <p:grpSp>
        <p:nvGrpSpPr>
          <p:cNvPr id="33" name="Group 32">
            <a:extLst>
              <a:ext uri="{FF2B5EF4-FFF2-40B4-BE49-F238E27FC236}">
                <a16:creationId xmlns:a16="http://schemas.microsoft.com/office/drawing/2014/main" id="{EF2565F7-EA56-E9C4-495E-80517FD9AC80}"/>
              </a:ext>
            </a:extLst>
          </p:cNvPr>
          <p:cNvGrpSpPr/>
          <p:nvPr/>
        </p:nvGrpSpPr>
        <p:grpSpPr>
          <a:xfrm>
            <a:off x="362369" y="1698351"/>
            <a:ext cx="5733632" cy="4407444"/>
            <a:chOff x="362369" y="1698351"/>
            <a:chExt cx="5733632" cy="4407444"/>
          </a:xfrm>
          <a:effectLst>
            <a:outerShdw blurRad="50800" dist="38100" dir="5400000" algn="t" rotWithShape="0">
              <a:prstClr val="black">
                <a:alpha val="40000"/>
              </a:prstClr>
            </a:outerShdw>
          </a:effectLst>
        </p:grpSpPr>
        <p:sp>
          <p:nvSpPr>
            <p:cNvPr id="22" name="Freeform 5">
              <a:extLst>
                <a:ext uri="{FF2B5EF4-FFF2-40B4-BE49-F238E27FC236}">
                  <a16:creationId xmlns:a16="http://schemas.microsoft.com/office/drawing/2014/main" id="{7338864B-06F9-44D5-A557-6A0A56B6BFAE}"/>
                </a:ext>
              </a:extLst>
            </p:cNvPr>
            <p:cNvSpPr>
              <a:spLocks/>
            </p:cNvSpPr>
            <p:nvPr/>
          </p:nvSpPr>
          <p:spPr bwMode="auto">
            <a:xfrm>
              <a:off x="362369" y="1698351"/>
              <a:ext cx="470871" cy="945711"/>
            </a:xfrm>
            <a:custGeom>
              <a:avLst/>
              <a:gdLst>
                <a:gd name="T0" fmla="*/ 487 w 487"/>
                <a:gd name="T1" fmla="*/ 982 h 982"/>
                <a:gd name="T2" fmla="*/ 279 w 487"/>
                <a:gd name="T3" fmla="*/ 982 h 982"/>
                <a:gd name="T4" fmla="*/ 279 w 487"/>
                <a:gd name="T5" fmla="*/ 414 h 982"/>
                <a:gd name="T6" fmla="*/ 281 w 487"/>
                <a:gd name="T7" fmla="*/ 321 h 982"/>
                <a:gd name="T8" fmla="*/ 285 w 487"/>
                <a:gd name="T9" fmla="*/ 218 h 982"/>
                <a:gd name="T10" fmla="*/ 255 w 487"/>
                <a:gd name="T11" fmla="*/ 248 h 982"/>
                <a:gd name="T12" fmla="*/ 213 w 487"/>
                <a:gd name="T13" fmla="*/ 286 h 982"/>
                <a:gd name="T14" fmla="*/ 101 w 487"/>
                <a:gd name="T15" fmla="*/ 377 h 982"/>
                <a:gd name="T16" fmla="*/ 0 w 487"/>
                <a:gd name="T17" fmla="*/ 251 h 982"/>
                <a:gd name="T18" fmla="*/ 317 w 487"/>
                <a:gd name="T19" fmla="*/ 0 h 982"/>
                <a:gd name="T20" fmla="*/ 487 w 487"/>
                <a:gd name="T21" fmla="*/ 0 h 982"/>
                <a:gd name="T22" fmla="*/ 487 w 487"/>
                <a:gd name="T23" fmla="*/ 982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7" h="982">
                  <a:moveTo>
                    <a:pt x="487" y="982"/>
                  </a:moveTo>
                  <a:cubicBezTo>
                    <a:pt x="279" y="982"/>
                    <a:pt x="279" y="982"/>
                    <a:pt x="279" y="982"/>
                  </a:cubicBezTo>
                  <a:cubicBezTo>
                    <a:pt x="279" y="414"/>
                    <a:pt x="279" y="414"/>
                    <a:pt x="279" y="414"/>
                  </a:cubicBezTo>
                  <a:cubicBezTo>
                    <a:pt x="279" y="391"/>
                    <a:pt x="280" y="360"/>
                    <a:pt x="281" y="321"/>
                  </a:cubicBezTo>
                  <a:cubicBezTo>
                    <a:pt x="282" y="282"/>
                    <a:pt x="283" y="248"/>
                    <a:pt x="285" y="218"/>
                  </a:cubicBezTo>
                  <a:cubicBezTo>
                    <a:pt x="280" y="224"/>
                    <a:pt x="271" y="234"/>
                    <a:pt x="255" y="248"/>
                  </a:cubicBezTo>
                  <a:cubicBezTo>
                    <a:pt x="240" y="262"/>
                    <a:pt x="226" y="275"/>
                    <a:pt x="213" y="286"/>
                  </a:cubicBezTo>
                  <a:cubicBezTo>
                    <a:pt x="101" y="377"/>
                    <a:pt x="101" y="377"/>
                    <a:pt x="101" y="377"/>
                  </a:cubicBezTo>
                  <a:cubicBezTo>
                    <a:pt x="0" y="251"/>
                    <a:pt x="0" y="251"/>
                    <a:pt x="0" y="251"/>
                  </a:cubicBezTo>
                  <a:cubicBezTo>
                    <a:pt x="317" y="0"/>
                    <a:pt x="317" y="0"/>
                    <a:pt x="317" y="0"/>
                  </a:cubicBezTo>
                  <a:cubicBezTo>
                    <a:pt x="487" y="0"/>
                    <a:pt x="487" y="0"/>
                    <a:pt x="487" y="0"/>
                  </a:cubicBezTo>
                  <a:cubicBezTo>
                    <a:pt x="487" y="982"/>
                    <a:pt x="487" y="982"/>
                    <a:pt x="487" y="982"/>
                  </a:cubicBezTo>
                  <a:close/>
                </a:path>
              </a:pathLst>
            </a:custGeom>
            <a:solidFill>
              <a:schemeClr val="bg1"/>
            </a:solidFill>
            <a:ln w="19050">
              <a:solidFill>
                <a:srgbClr val="00A3E0"/>
              </a:solidFill>
            </a:ln>
          </p:spPr>
          <p:txBody>
            <a:bodyPr vert="horz" wrap="square" lIns="91440" tIns="45720" rIns="91440" bIns="45720" numCol="1" anchor="t" anchorCtr="0" compatLnSpc="1">
              <a:prstTxWarp prst="textNoShape">
                <a:avLst/>
              </a:prstTxWarp>
            </a:bodyPr>
            <a:lstStyle/>
            <a:p>
              <a:endParaRPr lang="en-US"/>
            </a:p>
          </p:txBody>
        </p:sp>
        <p:grpSp>
          <p:nvGrpSpPr>
            <p:cNvPr id="32" name="Group 31">
              <a:extLst>
                <a:ext uri="{FF2B5EF4-FFF2-40B4-BE49-F238E27FC236}">
                  <a16:creationId xmlns:a16="http://schemas.microsoft.com/office/drawing/2014/main" id="{286609DC-26BC-8DF9-5379-BC63F6FD1B03}"/>
                </a:ext>
              </a:extLst>
            </p:cNvPr>
            <p:cNvGrpSpPr/>
            <p:nvPr/>
          </p:nvGrpSpPr>
          <p:grpSpPr>
            <a:xfrm>
              <a:off x="471488" y="1704420"/>
              <a:ext cx="5624513" cy="4401375"/>
              <a:chOff x="471488" y="1704420"/>
              <a:chExt cx="5624513" cy="4401375"/>
            </a:xfrm>
          </p:grpSpPr>
          <p:sp>
            <p:nvSpPr>
              <p:cNvPr id="7" name="Freeform 5">
                <a:extLst>
                  <a:ext uri="{FF2B5EF4-FFF2-40B4-BE49-F238E27FC236}">
                    <a16:creationId xmlns:a16="http://schemas.microsoft.com/office/drawing/2014/main" id="{A1FCB8BE-72A6-AAD4-D508-90C4BF33AE43}"/>
                  </a:ext>
                </a:extLst>
              </p:cNvPr>
              <p:cNvSpPr>
                <a:spLocks/>
              </p:cNvSpPr>
              <p:nvPr/>
            </p:nvSpPr>
            <p:spPr bwMode="auto">
              <a:xfrm>
                <a:off x="849312" y="1704421"/>
                <a:ext cx="1850800" cy="951311"/>
              </a:xfrm>
              <a:prstGeom prst="rect">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IN"/>
              </a:p>
            </p:txBody>
          </p:sp>
          <p:sp>
            <p:nvSpPr>
              <p:cNvPr id="9" name="Freeform 7">
                <a:extLst>
                  <a:ext uri="{FF2B5EF4-FFF2-40B4-BE49-F238E27FC236}">
                    <a16:creationId xmlns:a16="http://schemas.microsoft.com/office/drawing/2014/main" id="{586B84AF-11AA-0067-B805-495FF7C10E25}"/>
                  </a:ext>
                </a:extLst>
              </p:cNvPr>
              <p:cNvSpPr>
                <a:spLocks/>
              </p:cNvSpPr>
              <p:nvPr/>
            </p:nvSpPr>
            <p:spPr bwMode="auto">
              <a:xfrm>
                <a:off x="654578" y="2858097"/>
                <a:ext cx="2442771" cy="949355"/>
              </a:xfrm>
              <a:custGeom>
                <a:avLst/>
                <a:gdLst>
                  <a:gd name="T0" fmla="*/ 1017 w 1067"/>
                  <a:gd name="T1" fmla="*/ 0 h 409"/>
                  <a:gd name="T2" fmla="*/ 97 w 1067"/>
                  <a:gd name="T3" fmla="*/ 0 h 409"/>
                  <a:gd name="T4" fmla="*/ 170 w 1067"/>
                  <a:gd name="T5" fmla="*/ 72 h 409"/>
                  <a:gd name="T6" fmla="*/ 180 w 1067"/>
                  <a:gd name="T7" fmla="*/ 120 h 409"/>
                  <a:gd name="T8" fmla="*/ 171 w 1067"/>
                  <a:gd name="T9" fmla="*/ 163 h 409"/>
                  <a:gd name="T10" fmla="*/ 0 w 1067"/>
                  <a:gd name="T11" fmla="*/ 306 h 409"/>
                  <a:gd name="T12" fmla="*/ 188 w 1067"/>
                  <a:gd name="T13" fmla="*/ 306 h 409"/>
                  <a:gd name="T14" fmla="*/ 188 w 1067"/>
                  <a:gd name="T15" fmla="*/ 409 h 409"/>
                  <a:gd name="T16" fmla="*/ 1017 w 1067"/>
                  <a:gd name="T17" fmla="*/ 409 h 409"/>
                  <a:gd name="T18" fmla="*/ 1067 w 1067"/>
                  <a:gd name="T19" fmla="*/ 359 h 409"/>
                  <a:gd name="T20" fmla="*/ 1067 w 1067"/>
                  <a:gd name="T21" fmla="*/ 50 h 409"/>
                  <a:gd name="T22" fmla="*/ 1017 w 1067"/>
                  <a:gd name="T23" fmla="*/ 0 h 409"/>
                  <a:gd name="connsiteX0" fmla="*/ 9531 w 10000"/>
                  <a:gd name="connsiteY0" fmla="*/ 0 h 10148"/>
                  <a:gd name="connsiteX1" fmla="*/ 909 w 10000"/>
                  <a:gd name="connsiteY1" fmla="*/ 0 h 10148"/>
                  <a:gd name="connsiteX2" fmla="*/ 1593 w 10000"/>
                  <a:gd name="connsiteY2" fmla="*/ 1760 h 10148"/>
                  <a:gd name="connsiteX3" fmla="*/ 1687 w 10000"/>
                  <a:gd name="connsiteY3" fmla="*/ 2934 h 10148"/>
                  <a:gd name="connsiteX4" fmla="*/ 1603 w 10000"/>
                  <a:gd name="connsiteY4" fmla="*/ 3985 h 10148"/>
                  <a:gd name="connsiteX5" fmla="*/ 0 w 10000"/>
                  <a:gd name="connsiteY5" fmla="*/ 7482 h 10148"/>
                  <a:gd name="connsiteX6" fmla="*/ 20 w 10000"/>
                  <a:gd name="connsiteY6" fmla="*/ 7991 h 10148"/>
                  <a:gd name="connsiteX7" fmla="*/ 1762 w 10000"/>
                  <a:gd name="connsiteY7" fmla="*/ 10000 h 10148"/>
                  <a:gd name="connsiteX8" fmla="*/ 9531 w 10000"/>
                  <a:gd name="connsiteY8" fmla="*/ 10000 h 10148"/>
                  <a:gd name="connsiteX9" fmla="*/ 10000 w 10000"/>
                  <a:gd name="connsiteY9" fmla="*/ 8778 h 10148"/>
                  <a:gd name="connsiteX10" fmla="*/ 10000 w 10000"/>
                  <a:gd name="connsiteY10" fmla="*/ 1222 h 10148"/>
                  <a:gd name="connsiteX11" fmla="*/ 9531 w 10000"/>
                  <a:gd name="connsiteY11" fmla="*/ 0 h 10148"/>
                  <a:gd name="connsiteX0" fmla="*/ 9531 w 10000"/>
                  <a:gd name="connsiteY0" fmla="*/ 0 h 10148"/>
                  <a:gd name="connsiteX1" fmla="*/ 909 w 10000"/>
                  <a:gd name="connsiteY1" fmla="*/ 0 h 10148"/>
                  <a:gd name="connsiteX2" fmla="*/ 1593 w 10000"/>
                  <a:gd name="connsiteY2" fmla="*/ 1760 h 10148"/>
                  <a:gd name="connsiteX3" fmla="*/ 1687 w 10000"/>
                  <a:gd name="connsiteY3" fmla="*/ 2934 h 10148"/>
                  <a:gd name="connsiteX4" fmla="*/ 1603 w 10000"/>
                  <a:gd name="connsiteY4" fmla="*/ 3985 h 10148"/>
                  <a:gd name="connsiteX5" fmla="*/ 0 w 10000"/>
                  <a:gd name="connsiteY5" fmla="*/ 7482 h 10148"/>
                  <a:gd name="connsiteX6" fmla="*/ 20 w 10000"/>
                  <a:gd name="connsiteY6" fmla="*/ 7991 h 10148"/>
                  <a:gd name="connsiteX7" fmla="*/ 1762 w 10000"/>
                  <a:gd name="connsiteY7" fmla="*/ 10000 h 10148"/>
                  <a:gd name="connsiteX8" fmla="*/ 9531 w 10000"/>
                  <a:gd name="connsiteY8" fmla="*/ 10000 h 10148"/>
                  <a:gd name="connsiteX9" fmla="*/ 10000 w 10000"/>
                  <a:gd name="connsiteY9" fmla="*/ 8778 h 10148"/>
                  <a:gd name="connsiteX10" fmla="*/ 10000 w 10000"/>
                  <a:gd name="connsiteY10" fmla="*/ 1222 h 10148"/>
                  <a:gd name="connsiteX11" fmla="*/ 9531 w 10000"/>
                  <a:gd name="connsiteY11" fmla="*/ 0 h 1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148">
                    <a:moveTo>
                      <a:pt x="9531" y="0"/>
                    </a:moveTo>
                    <a:lnTo>
                      <a:pt x="909" y="0"/>
                    </a:lnTo>
                    <a:cubicBezTo>
                      <a:pt x="1387" y="538"/>
                      <a:pt x="1546" y="1491"/>
                      <a:pt x="1593" y="1760"/>
                    </a:cubicBezTo>
                    <a:cubicBezTo>
                      <a:pt x="1659" y="2103"/>
                      <a:pt x="1687" y="2518"/>
                      <a:pt x="1687" y="2934"/>
                    </a:cubicBezTo>
                    <a:cubicBezTo>
                      <a:pt x="1687" y="3325"/>
                      <a:pt x="1659" y="3692"/>
                      <a:pt x="1603" y="3985"/>
                    </a:cubicBezTo>
                    <a:cubicBezTo>
                      <a:pt x="1246" y="6064"/>
                      <a:pt x="347" y="6528"/>
                      <a:pt x="0" y="7482"/>
                    </a:cubicBezTo>
                    <a:cubicBezTo>
                      <a:pt x="72" y="8127"/>
                      <a:pt x="20" y="7991"/>
                      <a:pt x="20" y="7991"/>
                    </a:cubicBezTo>
                    <a:cubicBezTo>
                      <a:pt x="20" y="10509"/>
                      <a:pt x="177" y="9665"/>
                      <a:pt x="1762" y="10000"/>
                    </a:cubicBezTo>
                    <a:cubicBezTo>
                      <a:pt x="3347" y="10335"/>
                      <a:pt x="9531" y="10000"/>
                      <a:pt x="9531" y="10000"/>
                    </a:cubicBezTo>
                    <a:cubicBezTo>
                      <a:pt x="9794" y="10000"/>
                      <a:pt x="10000" y="9462"/>
                      <a:pt x="10000" y="8778"/>
                    </a:cubicBezTo>
                    <a:lnTo>
                      <a:pt x="10000" y="1222"/>
                    </a:lnTo>
                    <a:cubicBezTo>
                      <a:pt x="10000" y="562"/>
                      <a:pt x="9794" y="0"/>
                      <a:pt x="9531" y="0"/>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IN"/>
              </a:p>
            </p:txBody>
          </p:sp>
          <p:sp>
            <p:nvSpPr>
              <p:cNvPr id="10" name="Freeform 8">
                <a:extLst>
                  <a:ext uri="{FF2B5EF4-FFF2-40B4-BE49-F238E27FC236}">
                    <a16:creationId xmlns:a16="http://schemas.microsoft.com/office/drawing/2014/main" id="{8AA8A165-1BC3-510A-91AF-498DF4AF8220}"/>
                  </a:ext>
                </a:extLst>
              </p:cNvPr>
              <p:cNvSpPr>
                <a:spLocks/>
              </p:cNvSpPr>
              <p:nvPr/>
            </p:nvSpPr>
            <p:spPr bwMode="auto">
              <a:xfrm>
                <a:off x="753200" y="4010219"/>
                <a:ext cx="2667215" cy="935509"/>
              </a:xfrm>
              <a:custGeom>
                <a:avLst/>
                <a:gdLst>
                  <a:gd name="T0" fmla="*/ 1115 w 1165"/>
                  <a:gd name="T1" fmla="*/ 0 h 409"/>
                  <a:gd name="T2" fmla="*/ 7 w 1165"/>
                  <a:gd name="T3" fmla="*/ 0 h 409"/>
                  <a:gd name="T4" fmla="*/ 73 w 1165"/>
                  <a:gd name="T5" fmla="*/ 59 h 409"/>
                  <a:gd name="T6" fmla="*/ 82 w 1165"/>
                  <a:gd name="T7" fmla="*/ 100 h 409"/>
                  <a:gd name="T8" fmla="*/ 77 w 1165"/>
                  <a:gd name="T9" fmla="*/ 132 h 409"/>
                  <a:gd name="T10" fmla="*/ 62 w 1165"/>
                  <a:gd name="T11" fmla="*/ 160 h 409"/>
                  <a:gd name="T12" fmla="*/ 22 w 1165"/>
                  <a:gd name="T13" fmla="*/ 192 h 409"/>
                  <a:gd name="T14" fmla="*/ 67 w 1165"/>
                  <a:gd name="T15" fmla="*/ 226 h 409"/>
                  <a:gd name="T16" fmla="*/ 89 w 1165"/>
                  <a:gd name="T17" fmla="*/ 293 h 409"/>
                  <a:gd name="T18" fmla="*/ 78 w 1165"/>
                  <a:gd name="T19" fmla="*/ 341 h 409"/>
                  <a:gd name="T20" fmla="*/ 0 w 1165"/>
                  <a:gd name="T21" fmla="*/ 409 h 409"/>
                  <a:gd name="T22" fmla="*/ 1115 w 1165"/>
                  <a:gd name="T23" fmla="*/ 409 h 409"/>
                  <a:gd name="T24" fmla="*/ 1165 w 1165"/>
                  <a:gd name="T25" fmla="*/ 359 h 409"/>
                  <a:gd name="T26" fmla="*/ 1165 w 1165"/>
                  <a:gd name="T27" fmla="*/ 50 h 409"/>
                  <a:gd name="T28" fmla="*/ 1115 w 1165"/>
                  <a:gd name="T29"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5" h="409">
                    <a:moveTo>
                      <a:pt x="1115" y="0"/>
                    </a:moveTo>
                    <a:cubicBezTo>
                      <a:pt x="7" y="0"/>
                      <a:pt x="7" y="0"/>
                      <a:pt x="7" y="0"/>
                    </a:cubicBezTo>
                    <a:cubicBezTo>
                      <a:pt x="51" y="18"/>
                      <a:pt x="68" y="50"/>
                      <a:pt x="73" y="59"/>
                    </a:cubicBezTo>
                    <a:cubicBezTo>
                      <a:pt x="79" y="71"/>
                      <a:pt x="82" y="85"/>
                      <a:pt x="82" y="100"/>
                    </a:cubicBezTo>
                    <a:cubicBezTo>
                      <a:pt x="82" y="111"/>
                      <a:pt x="80" y="122"/>
                      <a:pt x="77" y="132"/>
                    </a:cubicBezTo>
                    <a:cubicBezTo>
                      <a:pt x="74" y="142"/>
                      <a:pt x="69" y="152"/>
                      <a:pt x="62" y="160"/>
                    </a:cubicBezTo>
                    <a:cubicBezTo>
                      <a:pt x="56" y="168"/>
                      <a:pt x="33" y="190"/>
                      <a:pt x="22" y="192"/>
                    </a:cubicBezTo>
                    <a:cubicBezTo>
                      <a:pt x="37" y="196"/>
                      <a:pt x="53" y="208"/>
                      <a:pt x="67" y="226"/>
                    </a:cubicBezTo>
                    <a:cubicBezTo>
                      <a:pt x="82" y="244"/>
                      <a:pt x="89" y="266"/>
                      <a:pt x="89" y="293"/>
                    </a:cubicBezTo>
                    <a:cubicBezTo>
                      <a:pt x="89" y="311"/>
                      <a:pt x="85" y="327"/>
                      <a:pt x="78" y="341"/>
                    </a:cubicBezTo>
                    <a:cubicBezTo>
                      <a:pt x="73" y="352"/>
                      <a:pt x="46" y="392"/>
                      <a:pt x="0" y="409"/>
                    </a:cubicBezTo>
                    <a:cubicBezTo>
                      <a:pt x="1115" y="409"/>
                      <a:pt x="1115" y="409"/>
                      <a:pt x="1115" y="409"/>
                    </a:cubicBezTo>
                    <a:cubicBezTo>
                      <a:pt x="1143" y="409"/>
                      <a:pt x="1165" y="386"/>
                      <a:pt x="1165" y="359"/>
                    </a:cubicBezTo>
                    <a:cubicBezTo>
                      <a:pt x="1165" y="50"/>
                      <a:pt x="1165" y="50"/>
                      <a:pt x="1165" y="50"/>
                    </a:cubicBezTo>
                    <a:cubicBezTo>
                      <a:pt x="1165" y="22"/>
                      <a:pt x="1143" y="0"/>
                      <a:pt x="1115" y="0"/>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IN"/>
              </a:p>
            </p:txBody>
          </p:sp>
          <p:sp>
            <p:nvSpPr>
              <p:cNvPr id="12" name="Freeform 9">
                <a:extLst>
                  <a:ext uri="{FF2B5EF4-FFF2-40B4-BE49-F238E27FC236}">
                    <a16:creationId xmlns:a16="http://schemas.microsoft.com/office/drawing/2014/main" id="{F610C2D2-80F5-0A27-326D-BE671B1E5026}"/>
                  </a:ext>
                </a:extLst>
              </p:cNvPr>
              <p:cNvSpPr>
                <a:spLocks/>
              </p:cNvSpPr>
              <p:nvPr/>
            </p:nvSpPr>
            <p:spPr bwMode="auto">
              <a:xfrm>
                <a:off x="876605" y="5169320"/>
                <a:ext cx="2941967" cy="936475"/>
              </a:xfrm>
              <a:custGeom>
                <a:avLst/>
                <a:gdLst>
                  <a:gd name="T0" fmla="*/ 1235 w 1285"/>
                  <a:gd name="T1" fmla="*/ 0 h 409"/>
                  <a:gd name="T2" fmla="*/ 0 w 1285"/>
                  <a:gd name="T3" fmla="*/ 0 h 409"/>
                  <a:gd name="T4" fmla="*/ 0 w 1285"/>
                  <a:gd name="T5" fmla="*/ 233 h 409"/>
                  <a:gd name="T6" fmla="*/ 52 w 1285"/>
                  <a:gd name="T7" fmla="*/ 233 h 409"/>
                  <a:gd name="T8" fmla="*/ 52 w 1285"/>
                  <a:gd name="T9" fmla="*/ 339 h 409"/>
                  <a:gd name="T10" fmla="*/ 0 w 1285"/>
                  <a:gd name="T11" fmla="*/ 339 h 409"/>
                  <a:gd name="T12" fmla="*/ 0 w 1285"/>
                  <a:gd name="T13" fmla="*/ 409 h 409"/>
                  <a:gd name="T14" fmla="*/ 1235 w 1285"/>
                  <a:gd name="T15" fmla="*/ 409 h 409"/>
                  <a:gd name="T16" fmla="*/ 1285 w 1285"/>
                  <a:gd name="T17" fmla="*/ 359 h 409"/>
                  <a:gd name="T18" fmla="*/ 1285 w 1285"/>
                  <a:gd name="T19" fmla="*/ 50 h 409"/>
                  <a:gd name="T20" fmla="*/ 1235 w 1285"/>
                  <a:gd name="T21"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5" h="409">
                    <a:moveTo>
                      <a:pt x="1235" y="0"/>
                    </a:moveTo>
                    <a:cubicBezTo>
                      <a:pt x="0" y="0"/>
                      <a:pt x="0" y="0"/>
                      <a:pt x="0" y="0"/>
                    </a:cubicBezTo>
                    <a:cubicBezTo>
                      <a:pt x="0" y="233"/>
                      <a:pt x="0" y="233"/>
                      <a:pt x="0" y="233"/>
                    </a:cubicBezTo>
                    <a:cubicBezTo>
                      <a:pt x="52" y="233"/>
                      <a:pt x="52" y="233"/>
                      <a:pt x="52" y="233"/>
                    </a:cubicBezTo>
                    <a:cubicBezTo>
                      <a:pt x="52" y="339"/>
                      <a:pt x="52" y="339"/>
                      <a:pt x="52" y="339"/>
                    </a:cubicBezTo>
                    <a:cubicBezTo>
                      <a:pt x="0" y="339"/>
                      <a:pt x="0" y="339"/>
                      <a:pt x="0" y="339"/>
                    </a:cubicBezTo>
                    <a:cubicBezTo>
                      <a:pt x="0" y="409"/>
                      <a:pt x="0" y="409"/>
                      <a:pt x="0" y="409"/>
                    </a:cubicBezTo>
                    <a:cubicBezTo>
                      <a:pt x="1235" y="409"/>
                      <a:pt x="1235" y="409"/>
                      <a:pt x="1235" y="409"/>
                    </a:cubicBezTo>
                    <a:cubicBezTo>
                      <a:pt x="1263" y="409"/>
                      <a:pt x="1285" y="386"/>
                      <a:pt x="1285" y="359"/>
                    </a:cubicBezTo>
                    <a:cubicBezTo>
                      <a:pt x="1285" y="50"/>
                      <a:pt x="1285" y="50"/>
                      <a:pt x="1285" y="50"/>
                    </a:cubicBezTo>
                    <a:cubicBezTo>
                      <a:pt x="1285" y="22"/>
                      <a:pt x="1263" y="0"/>
                      <a:pt x="1235" y="0"/>
                    </a:cubicBez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en-IN"/>
              </a:p>
            </p:txBody>
          </p:sp>
          <p:sp>
            <p:nvSpPr>
              <p:cNvPr id="13" name="Rectangle: Rounded Corners 12">
                <a:extLst>
                  <a:ext uri="{FF2B5EF4-FFF2-40B4-BE49-F238E27FC236}">
                    <a16:creationId xmlns:a16="http://schemas.microsoft.com/office/drawing/2014/main" id="{FA12C537-6DF2-EF2B-3EFA-33E8ABBEB6BF}"/>
                  </a:ext>
                </a:extLst>
              </p:cNvPr>
              <p:cNvSpPr>
                <a:spLocks/>
              </p:cNvSpPr>
              <p:nvPr/>
            </p:nvSpPr>
            <p:spPr>
              <a:xfrm>
                <a:off x="2157413" y="1704420"/>
                <a:ext cx="3938588" cy="95131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4" name="Rectangle: Rounded Corners 13">
                <a:extLst>
                  <a:ext uri="{FF2B5EF4-FFF2-40B4-BE49-F238E27FC236}">
                    <a16:creationId xmlns:a16="http://schemas.microsoft.com/office/drawing/2014/main" id="{AF23E69D-44F2-4EBB-B411-1760F79591C9}"/>
                  </a:ext>
                </a:extLst>
              </p:cNvPr>
              <p:cNvSpPr>
                <a:spLocks/>
              </p:cNvSpPr>
              <p:nvPr/>
            </p:nvSpPr>
            <p:spPr>
              <a:xfrm>
                <a:off x="1164253" y="2859065"/>
                <a:ext cx="4931747" cy="94408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600" b="0">
                    <a:solidFill>
                      <a:schemeClr val="bg1"/>
                    </a:solidFill>
                    <a:cs typeface="Arial"/>
                  </a:rPr>
                  <a:t>Generate new prospects and identify high-priority targets in your pipeline</a:t>
                </a:r>
                <a:endParaRPr lang="en-CA" sz="1600" b="0">
                  <a:solidFill>
                    <a:schemeClr val="bg1"/>
                  </a:solidFill>
                  <a:cs typeface="Arial"/>
                </a:endParaRPr>
              </a:p>
            </p:txBody>
          </p:sp>
          <p:sp>
            <p:nvSpPr>
              <p:cNvPr id="16" name="Rectangle: Rounded Corners 15">
                <a:extLst>
                  <a:ext uri="{FF2B5EF4-FFF2-40B4-BE49-F238E27FC236}">
                    <a16:creationId xmlns:a16="http://schemas.microsoft.com/office/drawing/2014/main" id="{878A3949-C5D7-5CD7-91EB-69CEC5FD9806}"/>
                  </a:ext>
                </a:extLst>
              </p:cNvPr>
              <p:cNvSpPr>
                <a:spLocks/>
              </p:cNvSpPr>
              <p:nvPr/>
            </p:nvSpPr>
            <p:spPr>
              <a:xfrm>
                <a:off x="1231454" y="4008285"/>
                <a:ext cx="4864547" cy="93647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600" b="0">
                    <a:solidFill>
                      <a:schemeClr val="bg1"/>
                    </a:solidFill>
                  </a:rPr>
                  <a:t>Get updates about companies you care about, including stealth biotech companies and early-stage future plans</a:t>
                </a:r>
                <a:endParaRPr lang="en-CA" sz="1600" b="0">
                  <a:solidFill>
                    <a:schemeClr val="bg1"/>
                  </a:solidFill>
                  <a:cs typeface="Arial"/>
                </a:endParaRPr>
              </a:p>
            </p:txBody>
          </p:sp>
          <p:sp>
            <p:nvSpPr>
              <p:cNvPr id="17" name="Rectangle: Rounded Corners 16">
                <a:extLst>
                  <a:ext uri="{FF2B5EF4-FFF2-40B4-BE49-F238E27FC236}">
                    <a16:creationId xmlns:a16="http://schemas.microsoft.com/office/drawing/2014/main" id="{AE23F1A0-B01F-F830-22D5-69AD0356856E}"/>
                  </a:ext>
                </a:extLst>
              </p:cNvPr>
              <p:cNvSpPr>
                <a:spLocks/>
              </p:cNvSpPr>
              <p:nvPr/>
            </p:nvSpPr>
            <p:spPr>
              <a:xfrm>
                <a:off x="1231453" y="5169320"/>
                <a:ext cx="4864547" cy="936475"/>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600" b="0">
                    <a:solidFill>
                      <a:schemeClr val="bg1"/>
                    </a:solidFill>
                    <a:cs typeface="Arial"/>
                  </a:rPr>
                  <a:t>Segment company list by over 120 data points to find the most relevant leads</a:t>
                </a:r>
                <a:endParaRPr lang="en-CA" sz="1600" b="0">
                  <a:solidFill>
                    <a:schemeClr val="bg1"/>
                  </a:solidFill>
                  <a:cs typeface="Arial"/>
                </a:endParaRPr>
              </a:p>
            </p:txBody>
          </p:sp>
          <p:sp>
            <p:nvSpPr>
              <p:cNvPr id="18" name="Tijdelijke aanduiding voor inhoud 1">
                <a:extLst>
                  <a:ext uri="{FF2B5EF4-FFF2-40B4-BE49-F238E27FC236}">
                    <a16:creationId xmlns:a16="http://schemas.microsoft.com/office/drawing/2014/main" id="{903C68D6-2C75-A31D-2BCA-FF48A6FCA50A}"/>
                  </a:ext>
                </a:extLst>
              </p:cNvPr>
              <p:cNvSpPr txBox="1">
                <a:spLocks/>
              </p:cNvSpPr>
              <p:nvPr/>
            </p:nvSpPr>
            <p:spPr>
              <a:xfrm>
                <a:off x="1231454" y="1754204"/>
                <a:ext cx="4630331" cy="834006"/>
              </a:xfrm>
              <a:prstGeom prst="rect">
                <a:avLst/>
              </a:prstGeom>
            </p:spPr>
            <p:txBody>
              <a:bodyPr anchor="ctr"/>
              <a:lstStyle>
                <a:lvl1pPr marL="171450" indent="-17145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342900" indent="-17145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571500" indent="-17145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3pPr>
                <a:lvl4pPr marL="742950" indent="-17145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4pPr>
                <a:lvl5pPr marL="914400" indent="-171450" algn="l" defTabSz="914400" rtl="0" eaLnBrk="1" latinLnBrk="0" hangingPunct="1">
                  <a:lnSpc>
                    <a:spcPct val="100000"/>
                  </a:lnSpc>
                  <a:spcBef>
                    <a:spcPts val="800"/>
                  </a:spcBef>
                  <a:buSzPct val="75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fontAlgn="base">
                  <a:spcAft>
                    <a:spcPct val="0"/>
                  </a:spcAft>
                  <a:buNone/>
                  <a:defRPr/>
                </a:pPr>
                <a:r>
                  <a:rPr lang="en-US" sz="1600" b="0">
                    <a:solidFill>
                      <a:schemeClr val="bg1"/>
                    </a:solidFill>
                    <a:cs typeface="Arial"/>
                  </a:rPr>
                  <a:t>It helps sales professionals identify and prioritize potential leads by providing actionable insights and data.</a:t>
                </a:r>
                <a:endParaRPr lang="en-US" b="1">
                  <a:solidFill>
                    <a:schemeClr val="bg1"/>
                  </a:solidFill>
                  <a:latin typeface="Arial" panose="020B0604020202020204" pitchFamily="34" charset="0"/>
                  <a:cs typeface="Arial" panose="020B0604020202020204" pitchFamily="34" charset="0"/>
                </a:endParaRPr>
              </a:p>
            </p:txBody>
          </p:sp>
          <p:sp>
            <p:nvSpPr>
              <p:cNvPr id="19" name="Tijdelijke aanduiding voor inhoud 1">
                <a:extLst>
                  <a:ext uri="{FF2B5EF4-FFF2-40B4-BE49-F238E27FC236}">
                    <a16:creationId xmlns:a16="http://schemas.microsoft.com/office/drawing/2014/main" id="{53EDA72C-DCB1-3B8F-8DC3-CF4185A56F43}"/>
                  </a:ext>
                </a:extLst>
              </p:cNvPr>
              <p:cNvSpPr txBox="1">
                <a:spLocks/>
              </p:cNvSpPr>
              <p:nvPr/>
            </p:nvSpPr>
            <p:spPr>
              <a:xfrm>
                <a:off x="1231455" y="2909654"/>
                <a:ext cx="4485952" cy="834006"/>
              </a:xfrm>
              <a:prstGeom prst="rect">
                <a:avLst/>
              </a:prstGeom>
            </p:spPr>
            <p:txBody>
              <a:bodyPr anchor="ctr"/>
              <a:lstStyle>
                <a:lvl1pPr marL="171450" indent="-17145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342900" indent="-17145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571500" indent="-17145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3pPr>
                <a:lvl4pPr marL="742950" indent="-17145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4pPr>
                <a:lvl5pPr marL="914400" indent="-171450" algn="l" defTabSz="914400" rtl="0" eaLnBrk="1" latinLnBrk="0" hangingPunct="1">
                  <a:lnSpc>
                    <a:spcPct val="100000"/>
                  </a:lnSpc>
                  <a:spcBef>
                    <a:spcPts val="800"/>
                  </a:spcBef>
                  <a:buSzPct val="75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fontAlgn="base">
                  <a:spcAft>
                    <a:spcPct val="0"/>
                  </a:spcAft>
                  <a:buNone/>
                  <a:defRPr/>
                </a:pPr>
                <a:endParaRPr lang="en-US">
                  <a:solidFill>
                    <a:schemeClr val="bg1"/>
                  </a:solidFill>
                </a:endParaRPr>
              </a:p>
            </p:txBody>
          </p:sp>
          <p:sp>
            <p:nvSpPr>
              <p:cNvPr id="23" name="Freeform 6">
                <a:extLst>
                  <a:ext uri="{FF2B5EF4-FFF2-40B4-BE49-F238E27FC236}">
                    <a16:creationId xmlns:a16="http://schemas.microsoft.com/office/drawing/2014/main" id="{1033AFF1-EA8A-7C2B-436F-DD89F5431D66}"/>
                  </a:ext>
                </a:extLst>
              </p:cNvPr>
              <p:cNvSpPr>
                <a:spLocks/>
              </p:cNvSpPr>
              <p:nvPr/>
            </p:nvSpPr>
            <p:spPr bwMode="auto">
              <a:xfrm>
                <a:off x="499265" y="2835513"/>
                <a:ext cx="667950" cy="958937"/>
              </a:xfrm>
              <a:custGeom>
                <a:avLst/>
                <a:gdLst>
                  <a:gd name="T0" fmla="*/ 690 w 690"/>
                  <a:gd name="T1" fmla="*/ 996 h 996"/>
                  <a:gd name="T2" fmla="*/ 3 w 690"/>
                  <a:gd name="T3" fmla="*/ 996 h 996"/>
                  <a:gd name="T4" fmla="*/ 3 w 690"/>
                  <a:gd name="T5" fmla="*/ 852 h 996"/>
                  <a:gd name="T6" fmla="*/ 249 w 690"/>
                  <a:gd name="T7" fmla="*/ 603 h 996"/>
                  <a:gd name="T8" fmla="*/ 369 w 690"/>
                  <a:gd name="T9" fmla="*/ 474 h 996"/>
                  <a:gd name="T10" fmla="*/ 435 w 690"/>
                  <a:gd name="T11" fmla="*/ 381 h 996"/>
                  <a:gd name="T12" fmla="*/ 456 w 690"/>
                  <a:gd name="T13" fmla="*/ 290 h 996"/>
                  <a:gd name="T14" fmla="*/ 423 w 690"/>
                  <a:gd name="T15" fmla="*/ 202 h 996"/>
                  <a:gd name="T16" fmla="*/ 336 w 690"/>
                  <a:gd name="T17" fmla="*/ 173 h 996"/>
                  <a:gd name="T18" fmla="*/ 226 w 690"/>
                  <a:gd name="T19" fmla="*/ 200 h 996"/>
                  <a:gd name="T20" fmla="*/ 113 w 690"/>
                  <a:gd name="T21" fmla="*/ 274 h 996"/>
                  <a:gd name="T22" fmla="*/ 0 w 690"/>
                  <a:gd name="T23" fmla="*/ 140 h 996"/>
                  <a:gd name="T24" fmla="*/ 90 w 690"/>
                  <a:gd name="T25" fmla="*/ 72 h 996"/>
                  <a:gd name="T26" fmla="*/ 200 w 690"/>
                  <a:gd name="T27" fmla="*/ 20 h 996"/>
                  <a:gd name="T28" fmla="*/ 351 w 690"/>
                  <a:gd name="T29" fmla="*/ 0 h 996"/>
                  <a:gd name="T30" fmla="*/ 517 w 690"/>
                  <a:gd name="T31" fmla="*/ 35 h 996"/>
                  <a:gd name="T32" fmla="*/ 624 w 690"/>
                  <a:gd name="T33" fmla="*/ 130 h 996"/>
                  <a:gd name="T34" fmla="*/ 662 w 690"/>
                  <a:gd name="T35" fmla="*/ 266 h 996"/>
                  <a:gd name="T36" fmla="*/ 630 w 690"/>
                  <a:gd name="T37" fmla="*/ 414 h 996"/>
                  <a:gd name="T38" fmla="*/ 536 w 690"/>
                  <a:gd name="T39" fmla="*/ 548 h 996"/>
                  <a:gd name="T40" fmla="*/ 388 w 690"/>
                  <a:gd name="T41" fmla="*/ 694 h 996"/>
                  <a:gd name="T42" fmla="*/ 262 w 690"/>
                  <a:gd name="T43" fmla="*/ 812 h 996"/>
                  <a:gd name="T44" fmla="*/ 262 w 690"/>
                  <a:gd name="T45" fmla="*/ 822 h 996"/>
                  <a:gd name="T46" fmla="*/ 690 w 690"/>
                  <a:gd name="T47" fmla="*/ 822 h 996"/>
                  <a:gd name="T48" fmla="*/ 690 w 690"/>
                  <a:gd name="T49" fmla="*/ 996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0" h="996">
                    <a:moveTo>
                      <a:pt x="690" y="996"/>
                    </a:moveTo>
                    <a:cubicBezTo>
                      <a:pt x="3" y="996"/>
                      <a:pt x="3" y="996"/>
                      <a:pt x="3" y="996"/>
                    </a:cubicBezTo>
                    <a:cubicBezTo>
                      <a:pt x="3" y="852"/>
                      <a:pt x="3" y="852"/>
                      <a:pt x="3" y="852"/>
                    </a:cubicBezTo>
                    <a:cubicBezTo>
                      <a:pt x="249" y="603"/>
                      <a:pt x="249" y="603"/>
                      <a:pt x="249" y="603"/>
                    </a:cubicBezTo>
                    <a:cubicBezTo>
                      <a:pt x="299" y="551"/>
                      <a:pt x="339" y="509"/>
                      <a:pt x="369" y="474"/>
                    </a:cubicBezTo>
                    <a:cubicBezTo>
                      <a:pt x="399" y="440"/>
                      <a:pt x="421" y="409"/>
                      <a:pt x="435" y="381"/>
                    </a:cubicBezTo>
                    <a:cubicBezTo>
                      <a:pt x="449" y="353"/>
                      <a:pt x="456" y="323"/>
                      <a:pt x="456" y="290"/>
                    </a:cubicBezTo>
                    <a:cubicBezTo>
                      <a:pt x="456" y="251"/>
                      <a:pt x="445" y="222"/>
                      <a:pt x="423" y="202"/>
                    </a:cubicBezTo>
                    <a:cubicBezTo>
                      <a:pt x="402" y="183"/>
                      <a:pt x="373" y="173"/>
                      <a:pt x="336" y="173"/>
                    </a:cubicBezTo>
                    <a:cubicBezTo>
                      <a:pt x="298" y="173"/>
                      <a:pt x="262" y="182"/>
                      <a:pt x="226" y="200"/>
                    </a:cubicBezTo>
                    <a:cubicBezTo>
                      <a:pt x="190" y="217"/>
                      <a:pt x="153" y="242"/>
                      <a:pt x="113" y="274"/>
                    </a:cubicBezTo>
                    <a:cubicBezTo>
                      <a:pt x="0" y="140"/>
                      <a:pt x="0" y="140"/>
                      <a:pt x="0" y="140"/>
                    </a:cubicBezTo>
                    <a:cubicBezTo>
                      <a:pt x="28" y="117"/>
                      <a:pt x="58" y="94"/>
                      <a:pt x="90" y="72"/>
                    </a:cubicBezTo>
                    <a:cubicBezTo>
                      <a:pt x="122" y="51"/>
                      <a:pt x="159" y="33"/>
                      <a:pt x="200" y="20"/>
                    </a:cubicBezTo>
                    <a:cubicBezTo>
                      <a:pt x="242" y="7"/>
                      <a:pt x="292" y="0"/>
                      <a:pt x="351" y="0"/>
                    </a:cubicBezTo>
                    <a:cubicBezTo>
                      <a:pt x="415" y="0"/>
                      <a:pt x="471" y="12"/>
                      <a:pt x="517" y="35"/>
                    </a:cubicBezTo>
                    <a:cubicBezTo>
                      <a:pt x="563" y="59"/>
                      <a:pt x="599" y="90"/>
                      <a:pt x="624" y="130"/>
                    </a:cubicBezTo>
                    <a:cubicBezTo>
                      <a:pt x="650" y="170"/>
                      <a:pt x="662" y="215"/>
                      <a:pt x="662" y="266"/>
                    </a:cubicBezTo>
                    <a:cubicBezTo>
                      <a:pt x="662" y="320"/>
                      <a:pt x="651" y="369"/>
                      <a:pt x="630" y="414"/>
                    </a:cubicBezTo>
                    <a:cubicBezTo>
                      <a:pt x="608" y="459"/>
                      <a:pt x="577" y="504"/>
                      <a:pt x="536" y="548"/>
                    </a:cubicBezTo>
                    <a:cubicBezTo>
                      <a:pt x="495" y="592"/>
                      <a:pt x="446" y="640"/>
                      <a:pt x="388" y="694"/>
                    </a:cubicBezTo>
                    <a:cubicBezTo>
                      <a:pt x="262" y="812"/>
                      <a:pt x="262" y="812"/>
                      <a:pt x="262" y="812"/>
                    </a:cubicBezTo>
                    <a:cubicBezTo>
                      <a:pt x="262" y="822"/>
                      <a:pt x="262" y="822"/>
                      <a:pt x="262" y="822"/>
                    </a:cubicBezTo>
                    <a:cubicBezTo>
                      <a:pt x="690" y="822"/>
                      <a:pt x="690" y="822"/>
                      <a:pt x="690" y="822"/>
                    </a:cubicBezTo>
                    <a:cubicBezTo>
                      <a:pt x="690" y="996"/>
                      <a:pt x="690" y="996"/>
                      <a:pt x="690" y="996"/>
                    </a:cubicBezTo>
                    <a:close/>
                  </a:path>
                </a:pathLst>
              </a:custGeom>
              <a:solidFill>
                <a:schemeClr val="bg1"/>
              </a:solidFill>
              <a:ln w="19050">
                <a:solidFill>
                  <a:srgbClr val="005587"/>
                </a:solidFill>
              </a:ln>
            </p:spPr>
            <p:txBody>
              <a:bodyPr vert="horz" wrap="square" lIns="91440" tIns="45720" rIns="91440" bIns="45720" numCol="1" anchor="t" anchorCtr="0" compatLnSpc="1">
                <a:prstTxWarp prst="textNoShape">
                  <a:avLst/>
                </a:prstTxWarp>
              </a:bodyPr>
              <a:lstStyle/>
              <a:p>
                <a:endParaRPr lang="en-US"/>
              </a:p>
            </p:txBody>
          </p:sp>
          <p:sp>
            <p:nvSpPr>
              <p:cNvPr id="24" name="Freeform 7">
                <a:extLst>
                  <a:ext uri="{FF2B5EF4-FFF2-40B4-BE49-F238E27FC236}">
                    <a16:creationId xmlns:a16="http://schemas.microsoft.com/office/drawing/2014/main" id="{154EF303-6C8C-D94A-6EC0-F85A48E45DB5}"/>
                  </a:ext>
                </a:extLst>
              </p:cNvPr>
              <p:cNvSpPr>
                <a:spLocks/>
              </p:cNvSpPr>
              <p:nvPr/>
            </p:nvSpPr>
            <p:spPr bwMode="auto">
              <a:xfrm>
                <a:off x="506885" y="4001516"/>
                <a:ext cx="657368" cy="972164"/>
              </a:xfrm>
              <a:custGeom>
                <a:avLst/>
                <a:gdLst>
                  <a:gd name="T0" fmla="*/ 651 w 680"/>
                  <a:gd name="T1" fmla="*/ 234 h 1010"/>
                  <a:gd name="T2" fmla="*/ 590 w 680"/>
                  <a:gd name="T3" fmla="*/ 397 h 1010"/>
                  <a:gd name="T4" fmla="*/ 439 w 680"/>
                  <a:gd name="T5" fmla="*/ 479 h 1010"/>
                  <a:gd name="T6" fmla="*/ 439 w 680"/>
                  <a:gd name="T7" fmla="*/ 483 h 1010"/>
                  <a:gd name="T8" fmla="*/ 618 w 680"/>
                  <a:gd name="T9" fmla="*/ 556 h 1010"/>
                  <a:gd name="T10" fmla="*/ 680 w 680"/>
                  <a:gd name="T11" fmla="*/ 710 h 1010"/>
                  <a:gd name="T12" fmla="*/ 638 w 680"/>
                  <a:gd name="T13" fmla="*/ 864 h 1010"/>
                  <a:gd name="T14" fmla="*/ 509 w 680"/>
                  <a:gd name="T15" fmla="*/ 971 h 1010"/>
                  <a:gd name="T16" fmla="*/ 284 w 680"/>
                  <a:gd name="T17" fmla="*/ 1010 h 1010"/>
                  <a:gd name="T18" fmla="*/ 0 w 680"/>
                  <a:gd name="T19" fmla="*/ 957 h 1010"/>
                  <a:gd name="T20" fmla="*/ 0 w 680"/>
                  <a:gd name="T21" fmla="*/ 781 h 1010"/>
                  <a:gd name="T22" fmla="*/ 132 w 680"/>
                  <a:gd name="T23" fmla="*/ 829 h 1010"/>
                  <a:gd name="T24" fmla="*/ 262 w 680"/>
                  <a:gd name="T25" fmla="*/ 845 h 1010"/>
                  <a:gd name="T26" fmla="*/ 418 w 680"/>
                  <a:gd name="T27" fmla="*/ 807 h 1010"/>
                  <a:gd name="T28" fmla="*/ 463 w 680"/>
                  <a:gd name="T29" fmla="*/ 698 h 1010"/>
                  <a:gd name="T30" fmla="*/ 442 w 680"/>
                  <a:gd name="T31" fmla="*/ 629 h 1010"/>
                  <a:gd name="T32" fmla="*/ 370 w 680"/>
                  <a:gd name="T33" fmla="*/ 586 h 1010"/>
                  <a:gd name="T34" fmla="*/ 226 w 680"/>
                  <a:gd name="T35" fmla="*/ 571 h 1010"/>
                  <a:gd name="T36" fmla="*/ 152 w 680"/>
                  <a:gd name="T37" fmla="*/ 571 h 1010"/>
                  <a:gd name="T38" fmla="*/ 152 w 680"/>
                  <a:gd name="T39" fmla="*/ 412 h 1010"/>
                  <a:gd name="T40" fmla="*/ 227 w 680"/>
                  <a:gd name="T41" fmla="*/ 412 h 1010"/>
                  <a:gd name="T42" fmla="*/ 366 w 680"/>
                  <a:gd name="T43" fmla="*/ 395 h 1010"/>
                  <a:gd name="T44" fmla="*/ 430 w 680"/>
                  <a:gd name="T45" fmla="*/ 348 h 1010"/>
                  <a:gd name="T46" fmla="*/ 447 w 680"/>
                  <a:gd name="T47" fmla="*/ 280 h 1010"/>
                  <a:gd name="T48" fmla="*/ 415 w 680"/>
                  <a:gd name="T49" fmla="*/ 198 h 1010"/>
                  <a:gd name="T50" fmla="*/ 307 w 680"/>
                  <a:gd name="T51" fmla="*/ 168 h 1010"/>
                  <a:gd name="T52" fmla="*/ 185 w 680"/>
                  <a:gd name="T53" fmla="*/ 193 h 1010"/>
                  <a:gd name="T54" fmla="*/ 98 w 680"/>
                  <a:gd name="T55" fmla="*/ 240 h 1010"/>
                  <a:gd name="T56" fmla="*/ 2 w 680"/>
                  <a:gd name="T57" fmla="*/ 97 h 1010"/>
                  <a:gd name="T58" fmla="*/ 137 w 680"/>
                  <a:gd name="T59" fmla="*/ 28 h 1010"/>
                  <a:gd name="T60" fmla="*/ 322 w 680"/>
                  <a:gd name="T61" fmla="*/ 0 h 1010"/>
                  <a:gd name="T62" fmla="*/ 562 w 680"/>
                  <a:gd name="T63" fmla="*/ 62 h 1010"/>
                  <a:gd name="T64" fmla="*/ 651 w 680"/>
                  <a:gd name="T65" fmla="*/ 234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0" h="1010">
                    <a:moveTo>
                      <a:pt x="651" y="234"/>
                    </a:moveTo>
                    <a:cubicBezTo>
                      <a:pt x="651" y="302"/>
                      <a:pt x="631" y="356"/>
                      <a:pt x="590" y="397"/>
                    </a:cubicBezTo>
                    <a:cubicBezTo>
                      <a:pt x="549" y="437"/>
                      <a:pt x="499" y="465"/>
                      <a:pt x="439" y="479"/>
                    </a:cubicBezTo>
                    <a:cubicBezTo>
                      <a:pt x="439" y="483"/>
                      <a:pt x="439" y="483"/>
                      <a:pt x="439" y="483"/>
                    </a:cubicBezTo>
                    <a:cubicBezTo>
                      <a:pt x="517" y="493"/>
                      <a:pt x="577" y="518"/>
                      <a:pt x="618" y="556"/>
                    </a:cubicBezTo>
                    <a:cubicBezTo>
                      <a:pt x="659" y="595"/>
                      <a:pt x="680" y="646"/>
                      <a:pt x="680" y="710"/>
                    </a:cubicBezTo>
                    <a:cubicBezTo>
                      <a:pt x="680" y="767"/>
                      <a:pt x="666" y="818"/>
                      <a:pt x="638" y="864"/>
                    </a:cubicBezTo>
                    <a:cubicBezTo>
                      <a:pt x="610" y="909"/>
                      <a:pt x="567" y="945"/>
                      <a:pt x="509" y="971"/>
                    </a:cubicBezTo>
                    <a:cubicBezTo>
                      <a:pt x="450" y="997"/>
                      <a:pt x="375" y="1010"/>
                      <a:pt x="284" y="1010"/>
                    </a:cubicBezTo>
                    <a:cubicBezTo>
                      <a:pt x="177" y="1010"/>
                      <a:pt x="83" y="993"/>
                      <a:pt x="0" y="957"/>
                    </a:cubicBezTo>
                    <a:cubicBezTo>
                      <a:pt x="0" y="781"/>
                      <a:pt x="0" y="781"/>
                      <a:pt x="0" y="781"/>
                    </a:cubicBezTo>
                    <a:cubicBezTo>
                      <a:pt x="42" y="802"/>
                      <a:pt x="86" y="818"/>
                      <a:pt x="132" y="829"/>
                    </a:cubicBezTo>
                    <a:cubicBezTo>
                      <a:pt x="178" y="840"/>
                      <a:pt x="221" y="845"/>
                      <a:pt x="262" y="845"/>
                    </a:cubicBezTo>
                    <a:cubicBezTo>
                      <a:pt x="336" y="845"/>
                      <a:pt x="388" y="832"/>
                      <a:pt x="418" y="807"/>
                    </a:cubicBezTo>
                    <a:cubicBezTo>
                      <a:pt x="448" y="781"/>
                      <a:pt x="463" y="745"/>
                      <a:pt x="463" y="698"/>
                    </a:cubicBezTo>
                    <a:cubicBezTo>
                      <a:pt x="463" y="671"/>
                      <a:pt x="456" y="648"/>
                      <a:pt x="442" y="629"/>
                    </a:cubicBezTo>
                    <a:cubicBezTo>
                      <a:pt x="428" y="610"/>
                      <a:pt x="404" y="595"/>
                      <a:pt x="370" y="586"/>
                    </a:cubicBezTo>
                    <a:cubicBezTo>
                      <a:pt x="335" y="576"/>
                      <a:pt x="287" y="571"/>
                      <a:pt x="226" y="571"/>
                    </a:cubicBezTo>
                    <a:cubicBezTo>
                      <a:pt x="152" y="571"/>
                      <a:pt x="152" y="571"/>
                      <a:pt x="152" y="571"/>
                    </a:cubicBezTo>
                    <a:cubicBezTo>
                      <a:pt x="152" y="412"/>
                      <a:pt x="152" y="412"/>
                      <a:pt x="152" y="412"/>
                    </a:cubicBezTo>
                    <a:cubicBezTo>
                      <a:pt x="227" y="412"/>
                      <a:pt x="227" y="412"/>
                      <a:pt x="227" y="412"/>
                    </a:cubicBezTo>
                    <a:cubicBezTo>
                      <a:pt x="288" y="412"/>
                      <a:pt x="334" y="406"/>
                      <a:pt x="366" y="395"/>
                    </a:cubicBezTo>
                    <a:cubicBezTo>
                      <a:pt x="397" y="383"/>
                      <a:pt x="419" y="368"/>
                      <a:pt x="430" y="348"/>
                    </a:cubicBezTo>
                    <a:cubicBezTo>
                      <a:pt x="442" y="328"/>
                      <a:pt x="447" y="305"/>
                      <a:pt x="447" y="280"/>
                    </a:cubicBezTo>
                    <a:cubicBezTo>
                      <a:pt x="447" y="245"/>
                      <a:pt x="437" y="218"/>
                      <a:pt x="415" y="198"/>
                    </a:cubicBezTo>
                    <a:cubicBezTo>
                      <a:pt x="394" y="178"/>
                      <a:pt x="358" y="168"/>
                      <a:pt x="307" y="168"/>
                    </a:cubicBezTo>
                    <a:cubicBezTo>
                      <a:pt x="260" y="168"/>
                      <a:pt x="219" y="176"/>
                      <a:pt x="185" y="193"/>
                    </a:cubicBezTo>
                    <a:cubicBezTo>
                      <a:pt x="150" y="209"/>
                      <a:pt x="121" y="225"/>
                      <a:pt x="98" y="240"/>
                    </a:cubicBezTo>
                    <a:cubicBezTo>
                      <a:pt x="2" y="97"/>
                      <a:pt x="2" y="97"/>
                      <a:pt x="2" y="97"/>
                    </a:cubicBezTo>
                    <a:cubicBezTo>
                      <a:pt x="40" y="69"/>
                      <a:pt x="85" y="46"/>
                      <a:pt x="137" y="28"/>
                    </a:cubicBezTo>
                    <a:cubicBezTo>
                      <a:pt x="189" y="9"/>
                      <a:pt x="251" y="0"/>
                      <a:pt x="322" y="0"/>
                    </a:cubicBezTo>
                    <a:cubicBezTo>
                      <a:pt x="423" y="0"/>
                      <a:pt x="503" y="21"/>
                      <a:pt x="562" y="62"/>
                    </a:cubicBezTo>
                    <a:cubicBezTo>
                      <a:pt x="622" y="102"/>
                      <a:pt x="651" y="160"/>
                      <a:pt x="651" y="234"/>
                    </a:cubicBezTo>
                    <a:close/>
                  </a:path>
                </a:pathLst>
              </a:custGeom>
              <a:solidFill>
                <a:schemeClr val="bg1"/>
              </a:solidFill>
              <a:ln w="19050">
                <a:solidFill>
                  <a:srgbClr val="43B02A"/>
                </a:solidFill>
              </a:ln>
            </p:spPr>
            <p:txBody>
              <a:bodyPr vert="horz" wrap="square" lIns="91440" tIns="45720" rIns="91440" bIns="45720" numCol="1" anchor="t" anchorCtr="0" compatLnSpc="1">
                <a:prstTxWarp prst="textNoShape">
                  <a:avLst/>
                </a:prstTxWarp>
              </a:bodyPr>
              <a:lstStyle/>
              <a:p>
                <a:endParaRPr lang="en-US"/>
              </a:p>
            </p:txBody>
          </p:sp>
          <p:sp>
            <p:nvSpPr>
              <p:cNvPr id="25" name="Freeform 8">
                <a:extLst>
                  <a:ext uri="{FF2B5EF4-FFF2-40B4-BE49-F238E27FC236}">
                    <a16:creationId xmlns:a16="http://schemas.microsoft.com/office/drawing/2014/main" id="{CD3EA8B1-10EA-9B0B-3390-753DC857C104}"/>
                  </a:ext>
                </a:extLst>
              </p:cNvPr>
              <p:cNvSpPr>
                <a:spLocks noEditPoints="1"/>
              </p:cNvSpPr>
              <p:nvPr/>
            </p:nvSpPr>
            <p:spPr bwMode="auto">
              <a:xfrm>
                <a:off x="471488" y="5168449"/>
                <a:ext cx="701674" cy="926935"/>
              </a:xfrm>
              <a:custGeom>
                <a:avLst/>
                <a:gdLst>
                  <a:gd name="T0" fmla="*/ 741 w 741"/>
                  <a:gd name="T1" fmla="*/ 779 h 983"/>
                  <a:gd name="T2" fmla="*/ 622 w 741"/>
                  <a:gd name="T3" fmla="*/ 779 h 983"/>
                  <a:gd name="T4" fmla="*/ 622 w 741"/>
                  <a:gd name="T5" fmla="*/ 983 h 983"/>
                  <a:gd name="T6" fmla="*/ 420 w 741"/>
                  <a:gd name="T7" fmla="*/ 983 h 983"/>
                  <a:gd name="T8" fmla="*/ 420 w 741"/>
                  <a:gd name="T9" fmla="*/ 779 h 983"/>
                  <a:gd name="T10" fmla="*/ 0 w 741"/>
                  <a:gd name="T11" fmla="*/ 779 h 983"/>
                  <a:gd name="T12" fmla="*/ 0 w 741"/>
                  <a:gd name="T13" fmla="*/ 635 h 983"/>
                  <a:gd name="T14" fmla="*/ 431 w 741"/>
                  <a:gd name="T15" fmla="*/ 0 h 983"/>
                  <a:gd name="T16" fmla="*/ 622 w 741"/>
                  <a:gd name="T17" fmla="*/ 0 h 983"/>
                  <a:gd name="T18" fmla="*/ 622 w 741"/>
                  <a:gd name="T19" fmla="*/ 618 h 983"/>
                  <a:gd name="T20" fmla="*/ 741 w 741"/>
                  <a:gd name="T21" fmla="*/ 618 h 983"/>
                  <a:gd name="T22" fmla="*/ 741 w 741"/>
                  <a:gd name="T23" fmla="*/ 779 h 983"/>
                  <a:gd name="T24" fmla="*/ 420 w 741"/>
                  <a:gd name="T25" fmla="*/ 618 h 983"/>
                  <a:gd name="T26" fmla="*/ 420 w 741"/>
                  <a:gd name="T27" fmla="*/ 452 h 983"/>
                  <a:gd name="T28" fmla="*/ 421 w 741"/>
                  <a:gd name="T29" fmla="*/ 375 h 983"/>
                  <a:gd name="T30" fmla="*/ 425 w 741"/>
                  <a:gd name="T31" fmla="*/ 290 h 983"/>
                  <a:gd name="T32" fmla="*/ 428 w 741"/>
                  <a:gd name="T33" fmla="*/ 238 h 983"/>
                  <a:gd name="T34" fmla="*/ 423 w 741"/>
                  <a:gd name="T35" fmla="*/ 238 h 983"/>
                  <a:gd name="T36" fmla="*/ 396 w 741"/>
                  <a:gd name="T37" fmla="*/ 292 h 983"/>
                  <a:gd name="T38" fmla="*/ 364 w 741"/>
                  <a:gd name="T39" fmla="*/ 346 h 983"/>
                  <a:gd name="T40" fmla="*/ 183 w 741"/>
                  <a:gd name="T41" fmla="*/ 618 h 983"/>
                  <a:gd name="T42" fmla="*/ 420 w 741"/>
                  <a:gd name="T43" fmla="*/ 618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1" h="983">
                    <a:moveTo>
                      <a:pt x="741" y="779"/>
                    </a:moveTo>
                    <a:cubicBezTo>
                      <a:pt x="622" y="779"/>
                      <a:pt x="622" y="779"/>
                      <a:pt x="622" y="779"/>
                    </a:cubicBezTo>
                    <a:cubicBezTo>
                      <a:pt x="622" y="983"/>
                      <a:pt x="622" y="983"/>
                      <a:pt x="622" y="983"/>
                    </a:cubicBezTo>
                    <a:cubicBezTo>
                      <a:pt x="420" y="983"/>
                      <a:pt x="420" y="983"/>
                      <a:pt x="420" y="983"/>
                    </a:cubicBezTo>
                    <a:cubicBezTo>
                      <a:pt x="420" y="779"/>
                      <a:pt x="420" y="779"/>
                      <a:pt x="420" y="779"/>
                    </a:cubicBezTo>
                    <a:cubicBezTo>
                      <a:pt x="0" y="779"/>
                      <a:pt x="0" y="779"/>
                      <a:pt x="0" y="779"/>
                    </a:cubicBezTo>
                    <a:cubicBezTo>
                      <a:pt x="0" y="635"/>
                      <a:pt x="0" y="635"/>
                      <a:pt x="0" y="635"/>
                    </a:cubicBezTo>
                    <a:cubicBezTo>
                      <a:pt x="431" y="0"/>
                      <a:pt x="431" y="0"/>
                      <a:pt x="431" y="0"/>
                    </a:cubicBezTo>
                    <a:cubicBezTo>
                      <a:pt x="622" y="0"/>
                      <a:pt x="622" y="0"/>
                      <a:pt x="622" y="0"/>
                    </a:cubicBezTo>
                    <a:cubicBezTo>
                      <a:pt x="622" y="618"/>
                      <a:pt x="622" y="618"/>
                      <a:pt x="622" y="618"/>
                    </a:cubicBezTo>
                    <a:cubicBezTo>
                      <a:pt x="741" y="618"/>
                      <a:pt x="741" y="618"/>
                      <a:pt x="741" y="618"/>
                    </a:cubicBezTo>
                    <a:cubicBezTo>
                      <a:pt x="741" y="779"/>
                      <a:pt x="741" y="779"/>
                      <a:pt x="741" y="779"/>
                    </a:cubicBezTo>
                    <a:close/>
                    <a:moveTo>
                      <a:pt x="420" y="618"/>
                    </a:moveTo>
                    <a:cubicBezTo>
                      <a:pt x="420" y="452"/>
                      <a:pt x="420" y="452"/>
                      <a:pt x="420" y="452"/>
                    </a:cubicBezTo>
                    <a:cubicBezTo>
                      <a:pt x="420" y="431"/>
                      <a:pt x="421" y="405"/>
                      <a:pt x="421" y="375"/>
                    </a:cubicBezTo>
                    <a:cubicBezTo>
                      <a:pt x="422" y="344"/>
                      <a:pt x="423" y="316"/>
                      <a:pt x="425" y="290"/>
                    </a:cubicBezTo>
                    <a:cubicBezTo>
                      <a:pt x="426" y="264"/>
                      <a:pt x="427" y="247"/>
                      <a:pt x="428" y="238"/>
                    </a:cubicBezTo>
                    <a:cubicBezTo>
                      <a:pt x="423" y="238"/>
                      <a:pt x="423" y="238"/>
                      <a:pt x="423" y="238"/>
                    </a:cubicBezTo>
                    <a:cubicBezTo>
                      <a:pt x="415" y="257"/>
                      <a:pt x="406" y="275"/>
                      <a:pt x="396" y="292"/>
                    </a:cubicBezTo>
                    <a:cubicBezTo>
                      <a:pt x="386" y="309"/>
                      <a:pt x="376" y="327"/>
                      <a:pt x="364" y="346"/>
                    </a:cubicBezTo>
                    <a:cubicBezTo>
                      <a:pt x="183" y="618"/>
                      <a:pt x="183" y="618"/>
                      <a:pt x="183" y="618"/>
                    </a:cubicBezTo>
                    <a:cubicBezTo>
                      <a:pt x="420" y="618"/>
                      <a:pt x="420" y="618"/>
                      <a:pt x="420" y="618"/>
                    </a:cubicBezTo>
                    <a:close/>
                  </a:path>
                </a:pathLst>
              </a:custGeom>
              <a:solidFill>
                <a:schemeClr val="bg1"/>
              </a:solidFill>
              <a:ln w="19050">
                <a:solidFill>
                  <a:srgbClr val="00BFB3"/>
                </a:solidFill>
              </a:ln>
            </p:spPr>
            <p:txBody>
              <a:bodyPr vert="horz" wrap="square" lIns="91440" tIns="45720" rIns="91440" bIns="45720" numCol="1" anchor="t" anchorCtr="0" compatLnSpc="1">
                <a:prstTxWarp prst="textNoShape">
                  <a:avLst/>
                </a:prstTxWarp>
              </a:bodyPr>
              <a:lstStyle/>
              <a:p>
                <a:endParaRPr lang="en-US"/>
              </a:p>
            </p:txBody>
          </p:sp>
        </p:grpSp>
      </p:grpSp>
      <p:pic>
        <p:nvPicPr>
          <p:cNvPr id="5" name="Picture 4" descr="A screenshot of a computer&#10;&#10;Description automatically generated">
            <a:extLst>
              <a:ext uri="{FF2B5EF4-FFF2-40B4-BE49-F238E27FC236}">
                <a16:creationId xmlns:a16="http://schemas.microsoft.com/office/drawing/2014/main" id="{C2FE3327-399B-DC42-3969-D64599C89CA5}"/>
              </a:ext>
            </a:extLst>
          </p:cNvPr>
          <p:cNvPicPr>
            <a:picLocks noChangeAspect="1"/>
          </p:cNvPicPr>
          <p:nvPr/>
        </p:nvPicPr>
        <p:blipFill>
          <a:blip r:embed="rId3"/>
          <a:stretch>
            <a:fillRect/>
          </a:stretch>
        </p:blipFill>
        <p:spPr>
          <a:xfrm>
            <a:off x="8242302" y="1924650"/>
            <a:ext cx="2785445" cy="1970007"/>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14753FAC-D450-6F05-6228-49156D7FA997}"/>
              </a:ext>
            </a:extLst>
          </p:cNvPr>
          <p:cNvPicPr>
            <a:picLocks noChangeAspect="1"/>
          </p:cNvPicPr>
          <p:nvPr/>
        </p:nvPicPr>
        <p:blipFill>
          <a:blip r:embed="rId4"/>
          <a:stretch>
            <a:fillRect/>
          </a:stretch>
        </p:blipFill>
        <p:spPr>
          <a:xfrm>
            <a:off x="7094483" y="3246047"/>
            <a:ext cx="3523787" cy="2061677"/>
          </a:xfrm>
          <a:prstGeom prst="rect">
            <a:avLst/>
          </a:prstGeom>
        </p:spPr>
      </p:pic>
      <p:pic>
        <p:nvPicPr>
          <p:cNvPr id="15" name="Picture 14" descr="A screenshot of a social media account&#10;&#10;Description automatically generated">
            <a:extLst>
              <a:ext uri="{FF2B5EF4-FFF2-40B4-BE49-F238E27FC236}">
                <a16:creationId xmlns:a16="http://schemas.microsoft.com/office/drawing/2014/main" id="{94C28AC6-6BD0-23AE-F63B-EA2E6A148DE7}"/>
              </a:ext>
            </a:extLst>
          </p:cNvPr>
          <p:cNvPicPr>
            <a:picLocks noChangeAspect="1"/>
          </p:cNvPicPr>
          <p:nvPr/>
        </p:nvPicPr>
        <p:blipFill>
          <a:blip r:embed="rId5"/>
          <a:stretch>
            <a:fillRect/>
          </a:stretch>
        </p:blipFill>
        <p:spPr>
          <a:xfrm>
            <a:off x="9158892" y="3743660"/>
            <a:ext cx="2439053" cy="1713407"/>
          </a:xfrm>
          <a:prstGeom prst="rect">
            <a:avLst/>
          </a:prstGeom>
        </p:spPr>
      </p:pic>
    </p:spTree>
    <p:extLst>
      <p:ext uri="{BB962C8B-B14F-4D97-AF65-F5344CB8AC3E}">
        <p14:creationId xmlns:p14="http://schemas.microsoft.com/office/powerpoint/2010/main" val="25225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FA8E8D-0FC6-40F7-79AE-FADDD6484A6D}"/>
              </a:ext>
            </a:extLst>
          </p:cNvPr>
          <p:cNvSpPr>
            <a:spLocks noGrp="1"/>
          </p:cNvSpPr>
          <p:nvPr>
            <p:ph type="title"/>
          </p:nvPr>
        </p:nvSpPr>
        <p:spPr>
          <a:xfrm>
            <a:off x="384694" y="294468"/>
            <a:ext cx="11338560" cy="768263"/>
          </a:xfrm>
        </p:spPr>
        <p:txBody>
          <a:bodyPr anchor="b">
            <a:normAutofit/>
          </a:bodyPr>
          <a:lstStyle/>
          <a:p>
            <a:r>
              <a:rPr lang="en-US" dirty="0"/>
              <a:t>Zymewire Capabilities</a:t>
            </a:r>
          </a:p>
        </p:txBody>
      </p:sp>
      <p:sp>
        <p:nvSpPr>
          <p:cNvPr id="32" name="Footer Placeholder 4">
            <a:extLst>
              <a:ext uri="{FF2B5EF4-FFF2-40B4-BE49-F238E27FC236}">
                <a16:creationId xmlns:a16="http://schemas.microsoft.com/office/drawing/2014/main" id="{F025028B-6EAA-B92E-D22F-FD396CD33D82}"/>
              </a:ext>
            </a:extLst>
          </p:cNvPr>
          <p:cNvSpPr>
            <a:spLocks noGrp="1"/>
          </p:cNvSpPr>
          <p:nvPr>
            <p:ph type="ftr" sz="quarter" idx="3"/>
          </p:nvPr>
        </p:nvSpPr>
        <p:spPr>
          <a:xfrm>
            <a:off x="384694" y="6387858"/>
            <a:ext cx="9285484" cy="338087"/>
          </a:xfrm>
        </p:spPr>
        <p:txBody>
          <a:bodyPr/>
          <a:lstStyle/>
          <a:p>
            <a:endParaRPr lang="en-US"/>
          </a:p>
        </p:txBody>
      </p:sp>
      <p:graphicFrame>
        <p:nvGraphicFramePr>
          <p:cNvPr id="33" name="Content Placeholder 1">
            <a:extLst>
              <a:ext uri="{FF2B5EF4-FFF2-40B4-BE49-F238E27FC236}">
                <a16:creationId xmlns:a16="http://schemas.microsoft.com/office/drawing/2014/main" id="{D1DCEA8F-4188-ECBF-A685-B7B7A8408851}"/>
              </a:ext>
            </a:extLst>
          </p:cNvPr>
          <p:cNvGraphicFramePr>
            <a:graphicFrameLocks noGrp="1"/>
          </p:cNvGraphicFramePr>
          <p:nvPr>
            <p:ph idx="17"/>
            <p:extLst>
              <p:ext uri="{D42A27DB-BD31-4B8C-83A1-F6EECF244321}">
                <p14:modId xmlns:p14="http://schemas.microsoft.com/office/powerpoint/2010/main" val="4209151752"/>
              </p:ext>
            </p:extLst>
          </p:nvPr>
        </p:nvGraphicFramePr>
        <p:xfrm>
          <a:off x="384694" y="1345278"/>
          <a:ext cx="11338560" cy="45778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477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15ABA4-0345-F605-07C0-800CEBA3DCD1}"/>
              </a:ext>
            </a:extLst>
          </p:cNvPr>
          <p:cNvSpPr>
            <a:spLocks noGrp="1"/>
          </p:cNvSpPr>
          <p:nvPr>
            <p:ph idx="1"/>
          </p:nvPr>
        </p:nvSpPr>
        <p:spPr/>
        <p:txBody>
          <a:bodyPr/>
          <a:lstStyle/>
          <a:p>
            <a:r>
              <a:rPr lang="en-US" dirty="0">
                <a:ea typeface="Calibri" panose="020F0502020204030204" pitchFamily="34" charset="0"/>
                <a:cs typeface="Calibri" panose="020F0502020204030204" pitchFamily="34" charset="0"/>
              </a:rPr>
              <a:t>Open https://www.zymewire.com/</a:t>
            </a:r>
            <a:endParaRPr lang="en-US" b="1" dirty="0">
              <a:ea typeface="Calibri" panose="020F0502020204030204" pitchFamily="34" charset="0"/>
              <a:cs typeface="Calibri" panose="020F0502020204030204" pitchFamily="34" charset="0"/>
            </a:endParaRPr>
          </a:p>
          <a:p>
            <a:endParaRPr lang="en-US" dirty="0">
              <a:cs typeface="Arial"/>
            </a:endParaRPr>
          </a:p>
          <a:p>
            <a:endParaRPr lang="en-US" dirty="0"/>
          </a:p>
        </p:txBody>
      </p:sp>
      <p:sp>
        <p:nvSpPr>
          <p:cNvPr id="3" name="Title 2">
            <a:extLst>
              <a:ext uri="{FF2B5EF4-FFF2-40B4-BE49-F238E27FC236}">
                <a16:creationId xmlns:a16="http://schemas.microsoft.com/office/drawing/2014/main" id="{307EDB28-87D4-555D-14CF-EC9F3A86CDE5}"/>
              </a:ext>
            </a:extLst>
          </p:cNvPr>
          <p:cNvSpPr>
            <a:spLocks noGrp="1"/>
          </p:cNvSpPr>
          <p:nvPr>
            <p:ph type="title"/>
          </p:nvPr>
        </p:nvSpPr>
        <p:spPr/>
        <p:txBody>
          <a:bodyPr/>
          <a:lstStyle/>
          <a:p>
            <a:r>
              <a:rPr lang="en-US"/>
              <a:t>Account activation and Navigation</a:t>
            </a:r>
          </a:p>
        </p:txBody>
      </p:sp>
      <p:sp>
        <p:nvSpPr>
          <p:cNvPr id="4" name="Footer Placeholder 3">
            <a:extLst>
              <a:ext uri="{FF2B5EF4-FFF2-40B4-BE49-F238E27FC236}">
                <a16:creationId xmlns:a16="http://schemas.microsoft.com/office/drawing/2014/main" id="{1AF0C656-7543-242C-59BE-E35DBFB34CB9}"/>
              </a:ext>
            </a:extLst>
          </p:cNvPr>
          <p:cNvSpPr>
            <a:spLocks noGrp="1"/>
          </p:cNvSpPr>
          <p:nvPr>
            <p:ph type="ftr" sz="quarter" idx="3"/>
          </p:nvPr>
        </p:nvSpPr>
        <p:spPr/>
        <p:txBody>
          <a:bodyPr/>
          <a:lstStyle/>
          <a:p>
            <a:endParaRPr lang="en-US"/>
          </a:p>
        </p:txBody>
      </p:sp>
      <p:pic>
        <p:nvPicPr>
          <p:cNvPr id="6" name="Picture 5" descr="A screenshot of a computer&#10;&#10;Description automatically generated">
            <a:extLst>
              <a:ext uri="{FF2B5EF4-FFF2-40B4-BE49-F238E27FC236}">
                <a16:creationId xmlns:a16="http://schemas.microsoft.com/office/drawing/2014/main" id="{8042A2DD-C6F1-71B8-742B-0AB27B553F20}"/>
              </a:ext>
            </a:extLst>
          </p:cNvPr>
          <p:cNvPicPr>
            <a:picLocks noChangeAspect="1"/>
          </p:cNvPicPr>
          <p:nvPr/>
        </p:nvPicPr>
        <p:blipFill>
          <a:blip r:embed="rId2"/>
          <a:stretch>
            <a:fillRect/>
          </a:stretch>
        </p:blipFill>
        <p:spPr>
          <a:xfrm>
            <a:off x="112709" y="1663960"/>
            <a:ext cx="8526795" cy="3958869"/>
          </a:xfrm>
          <a:prstGeom prst="rect">
            <a:avLst/>
          </a:prstGeom>
        </p:spPr>
      </p:pic>
    </p:spTree>
    <p:extLst>
      <p:ext uri="{BB962C8B-B14F-4D97-AF65-F5344CB8AC3E}">
        <p14:creationId xmlns:p14="http://schemas.microsoft.com/office/powerpoint/2010/main" val="4025101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11AA4D-7AF9-98D5-A747-12E48BE2C00C}"/>
              </a:ext>
            </a:extLst>
          </p:cNvPr>
          <p:cNvSpPr>
            <a:spLocks noGrp="1"/>
          </p:cNvSpPr>
          <p:nvPr>
            <p:ph idx="1"/>
          </p:nvPr>
        </p:nvSpPr>
        <p:spPr>
          <a:xfrm>
            <a:off x="384694" y="1286359"/>
            <a:ext cx="5017623" cy="4994125"/>
          </a:xfrm>
        </p:spPr>
        <p:txBody>
          <a:bodyPr/>
          <a:lstStyle/>
          <a:p>
            <a:pPr marL="0" indent="0">
              <a:buNone/>
            </a:pPr>
            <a:r>
              <a:rPr lang="en-US"/>
              <a:t>click on the settings wheel  to create or edit your settings</a:t>
            </a:r>
          </a:p>
        </p:txBody>
      </p:sp>
      <p:sp>
        <p:nvSpPr>
          <p:cNvPr id="3" name="Title 2">
            <a:extLst>
              <a:ext uri="{FF2B5EF4-FFF2-40B4-BE49-F238E27FC236}">
                <a16:creationId xmlns:a16="http://schemas.microsoft.com/office/drawing/2014/main" id="{A0C80C9E-C7CA-4039-682A-4BE263F3D7ED}"/>
              </a:ext>
            </a:extLst>
          </p:cNvPr>
          <p:cNvSpPr>
            <a:spLocks noGrp="1"/>
          </p:cNvSpPr>
          <p:nvPr>
            <p:ph type="title"/>
          </p:nvPr>
        </p:nvSpPr>
        <p:spPr/>
        <p:txBody>
          <a:bodyPr/>
          <a:lstStyle/>
          <a:p>
            <a:r>
              <a:rPr lang="en-US"/>
              <a:t>Setting up territory</a:t>
            </a:r>
          </a:p>
        </p:txBody>
      </p:sp>
      <p:sp>
        <p:nvSpPr>
          <p:cNvPr id="4" name="Footer Placeholder 3">
            <a:extLst>
              <a:ext uri="{FF2B5EF4-FFF2-40B4-BE49-F238E27FC236}">
                <a16:creationId xmlns:a16="http://schemas.microsoft.com/office/drawing/2014/main" id="{309E6F18-30A6-A2D9-A157-AF96317BD546}"/>
              </a:ext>
            </a:extLst>
          </p:cNvPr>
          <p:cNvSpPr>
            <a:spLocks noGrp="1"/>
          </p:cNvSpPr>
          <p:nvPr>
            <p:ph type="ftr" sz="quarter" idx="3"/>
          </p:nvPr>
        </p:nvSpPr>
        <p:spPr/>
        <p:txBody>
          <a:bodyPr/>
          <a:lstStyle/>
          <a:p>
            <a:endParaRPr lang="en-US"/>
          </a:p>
        </p:txBody>
      </p:sp>
      <p:pic>
        <p:nvPicPr>
          <p:cNvPr id="7" name="object 4">
            <a:extLst>
              <a:ext uri="{FF2B5EF4-FFF2-40B4-BE49-F238E27FC236}">
                <a16:creationId xmlns:a16="http://schemas.microsoft.com/office/drawing/2014/main" id="{AF4856A7-5F8F-5700-BA4D-7ABBEC80D877}"/>
              </a:ext>
            </a:extLst>
          </p:cNvPr>
          <p:cNvPicPr/>
          <p:nvPr/>
        </p:nvPicPr>
        <p:blipFill>
          <a:blip r:embed="rId2" cstate="print"/>
          <a:stretch>
            <a:fillRect/>
          </a:stretch>
        </p:blipFill>
        <p:spPr>
          <a:xfrm>
            <a:off x="564152" y="1933680"/>
            <a:ext cx="1772043" cy="1019727"/>
          </a:xfrm>
          <a:prstGeom prst="rect">
            <a:avLst/>
          </a:prstGeom>
        </p:spPr>
      </p:pic>
      <p:pic>
        <p:nvPicPr>
          <p:cNvPr id="8" name="object 5">
            <a:extLst>
              <a:ext uri="{FF2B5EF4-FFF2-40B4-BE49-F238E27FC236}">
                <a16:creationId xmlns:a16="http://schemas.microsoft.com/office/drawing/2014/main" id="{CD20EB15-22C2-D81A-3DC7-E62BA2F8AB64}"/>
              </a:ext>
            </a:extLst>
          </p:cNvPr>
          <p:cNvPicPr/>
          <p:nvPr/>
        </p:nvPicPr>
        <p:blipFill>
          <a:blip r:embed="rId3" cstate="print"/>
          <a:stretch>
            <a:fillRect/>
          </a:stretch>
        </p:blipFill>
        <p:spPr>
          <a:xfrm>
            <a:off x="294275" y="3739086"/>
            <a:ext cx="4862971" cy="700591"/>
          </a:xfrm>
          <a:prstGeom prst="rect">
            <a:avLst/>
          </a:prstGeom>
        </p:spPr>
      </p:pic>
      <p:sp>
        <p:nvSpPr>
          <p:cNvPr id="11" name="TextBox 10">
            <a:extLst>
              <a:ext uri="{FF2B5EF4-FFF2-40B4-BE49-F238E27FC236}">
                <a16:creationId xmlns:a16="http://schemas.microsoft.com/office/drawing/2014/main" id="{0ED5A642-AC8B-1B97-143D-08241D2C51F3}"/>
              </a:ext>
            </a:extLst>
          </p:cNvPr>
          <p:cNvSpPr txBox="1"/>
          <p:nvPr/>
        </p:nvSpPr>
        <p:spPr>
          <a:xfrm>
            <a:off x="5612525" y="1286359"/>
            <a:ext cx="6452190" cy="584775"/>
          </a:xfrm>
          <a:prstGeom prst="rect">
            <a:avLst/>
          </a:prstGeom>
          <a:noFill/>
        </p:spPr>
        <p:txBody>
          <a:bodyPr wrap="square" rtlCol="0">
            <a:spAutoFit/>
          </a:bodyPr>
          <a:lstStyle/>
          <a:p>
            <a:r>
              <a:rPr lang="en-US" sz="1600" spc="-5">
                <a:cs typeface="Calibri"/>
              </a:rPr>
              <a:t>Or</a:t>
            </a:r>
            <a:r>
              <a:rPr lang="en-US" sz="1600" spc="-10">
                <a:cs typeface="Calibri"/>
              </a:rPr>
              <a:t> </a:t>
            </a:r>
            <a:r>
              <a:rPr lang="en-US" sz="1600" spc="-5">
                <a:cs typeface="Calibri"/>
              </a:rPr>
              <a:t>Under</a:t>
            </a:r>
            <a:r>
              <a:rPr lang="en-US" sz="1600" spc="-10">
                <a:cs typeface="Calibri"/>
              </a:rPr>
              <a:t> </a:t>
            </a:r>
            <a:r>
              <a:rPr lang="en-US" sz="1600" spc="-5">
                <a:cs typeface="Calibri"/>
              </a:rPr>
              <a:t>Sponsor</a:t>
            </a:r>
            <a:r>
              <a:rPr lang="en-US" sz="1600" spc="-10">
                <a:cs typeface="Calibri"/>
              </a:rPr>
              <a:t> </a:t>
            </a:r>
            <a:r>
              <a:rPr lang="en-US" sz="1600" spc="-5">
                <a:cs typeface="Calibri"/>
              </a:rPr>
              <a:t>Company</a:t>
            </a:r>
            <a:r>
              <a:rPr lang="en-US" sz="1600" spc="-10">
                <a:cs typeface="Calibri"/>
              </a:rPr>
              <a:t> </a:t>
            </a:r>
            <a:r>
              <a:rPr lang="en-US" sz="1600" spc="-5">
                <a:cs typeface="Calibri"/>
              </a:rPr>
              <a:t>Location,</a:t>
            </a:r>
            <a:r>
              <a:rPr lang="en-US" sz="1600" spc="-10">
                <a:cs typeface="Calibri"/>
              </a:rPr>
              <a:t> </a:t>
            </a:r>
            <a:r>
              <a:rPr lang="en-US" sz="1600" spc="-5">
                <a:cs typeface="Calibri"/>
              </a:rPr>
              <a:t>select</a:t>
            </a:r>
            <a:r>
              <a:rPr lang="en-US" sz="1600" spc="-10">
                <a:cs typeface="Calibri"/>
              </a:rPr>
              <a:t> </a:t>
            </a:r>
            <a:r>
              <a:rPr lang="en-US" sz="1600" b="1" spc="-5">
                <a:cs typeface="Calibri"/>
              </a:rPr>
              <a:t>Edit</a:t>
            </a:r>
            <a:r>
              <a:rPr lang="en-US" sz="1600" b="1" spc="-10">
                <a:cs typeface="Calibri"/>
              </a:rPr>
              <a:t> </a:t>
            </a:r>
            <a:r>
              <a:rPr lang="en-US" sz="1600" spc="-5">
                <a:cs typeface="Calibri"/>
              </a:rPr>
              <a:t>beside</a:t>
            </a:r>
            <a:r>
              <a:rPr lang="en-US" sz="1600" spc="-10">
                <a:cs typeface="Calibri"/>
              </a:rPr>
              <a:t> </a:t>
            </a:r>
            <a:r>
              <a:rPr lang="en-US" sz="1600" spc="-5">
                <a:cs typeface="Calibri"/>
              </a:rPr>
              <a:t>My</a:t>
            </a:r>
            <a:r>
              <a:rPr lang="en-US" sz="1600" spc="-10">
                <a:cs typeface="Calibri"/>
              </a:rPr>
              <a:t> </a:t>
            </a:r>
            <a:r>
              <a:rPr lang="en-US" sz="1600" spc="-5">
                <a:cs typeface="Calibri"/>
              </a:rPr>
              <a:t>Territory</a:t>
            </a:r>
            <a:endParaRPr lang="en-US" sz="1600">
              <a:cs typeface="Calibri"/>
            </a:endParaRPr>
          </a:p>
          <a:p>
            <a:endParaRPr lang="en-US" sz="1600" err="1">
              <a:solidFill>
                <a:schemeClr val="tx2"/>
              </a:solidFill>
            </a:endParaRPr>
          </a:p>
        </p:txBody>
      </p:sp>
      <p:pic>
        <p:nvPicPr>
          <p:cNvPr id="14" name="Picture 13" descr="A screenshot of a computer&#10;&#10;Description automatically generated">
            <a:extLst>
              <a:ext uri="{FF2B5EF4-FFF2-40B4-BE49-F238E27FC236}">
                <a16:creationId xmlns:a16="http://schemas.microsoft.com/office/drawing/2014/main" id="{792E92BA-997C-2984-5456-9419D887EC47}"/>
              </a:ext>
            </a:extLst>
          </p:cNvPr>
          <p:cNvPicPr>
            <a:picLocks noChangeAspect="1"/>
          </p:cNvPicPr>
          <p:nvPr/>
        </p:nvPicPr>
        <p:blipFill>
          <a:blip r:embed="rId4"/>
          <a:stretch>
            <a:fillRect/>
          </a:stretch>
        </p:blipFill>
        <p:spPr>
          <a:xfrm>
            <a:off x="5522021" y="1913830"/>
            <a:ext cx="6669979" cy="1811464"/>
          </a:xfrm>
          <a:prstGeom prst="rect">
            <a:avLst/>
          </a:prstGeom>
        </p:spPr>
      </p:pic>
      <p:sp>
        <p:nvSpPr>
          <p:cNvPr id="17" name="object 2">
            <a:extLst>
              <a:ext uri="{FF2B5EF4-FFF2-40B4-BE49-F238E27FC236}">
                <a16:creationId xmlns:a16="http://schemas.microsoft.com/office/drawing/2014/main" id="{9655572B-9E96-6B6E-DF68-93FBCA6275B9}"/>
              </a:ext>
            </a:extLst>
          </p:cNvPr>
          <p:cNvSpPr txBox="1"/>
          <p:nvPr/>
        </p:nvSpPr>
        <p:spPr>
          <a:xfrm>
            <a:off x="5612525" y="4244914"/>
            <a:ext cx="5242560" cy="505267"/>
          </a:xfrm>
          <a:prstGeom prst="rect">
            <a:avLst/>
          </a:prstGeom>
        </p:spPr>
        <p:txBody>
          <a:bodyPr vert="horz" wrap="square" lIns="0" tIns="12700" rIns="0" bIns="0" rtlCol="0">
            <a:spAutoFit/>
          </a:bodyPr>
          <a:lstStyle/>
          <a:p>
            <a:pPr marL="12700">
              <a:lnSpc>
                <a:spcPct val="100000"/>
              </a:lnSpc>
              <a:spcBef>
                <a:spcPts val="100"/>
              </a:spcBef>
            </a:pPr>
            <a:r>
              <a:rPr sz="1600" spc="-5">
                <a:cs typeface="Calibri"/>
              </a:rPr>
              <a:t>Apply</a:t>
            </a:r>
            <a:r>
              <a:rPr sz="1600" spc="-10">
                <a:cs typeface="Calibri"/>
              </a:rPr>
              <a:t> </a:t>
            </a:r>
            <a:r>
              <a:rPr sz="1600" spc="-5">
                <a:cs typeface="Calibri"/>
              </a:rPr>
              <a:t>your</a:t>
            </a:r>
            <a:r>
              <a:rPr sz="1600" spc="-10">
                <a:cs typeface="Calibri"/>
              </a:rPr>
              <a:t> </a:t>
            </a:r>
            <a:r>
              <a:rPr sz="1600" spc="-5">
                <a:cs typeface="Calibri"/>
              </a:rPr>
              <a:t>territory to</a:t>
            </a:r>
            <a:r>
              <a:rPr sz="1600" spc="-10">
                <a:cs typeface="Calibri"/>
              </a:rPr>
              <a:t> </a:t>
            </a:r>
            <a:r>
              <a:rPr sz="1600" spc="-5">
                <a:cs typeface="Calibri"/>
              </a:rPr>
              <a:t>searches</a:t>
            </a:r>
            <a:r>
              <a:rPr sz="1600" spc="-10">
                <a:cs typeface="Calibri"/>
              </a:rPr>
              <a:t> </a:t>
            </a:r>
            <a:r>
              <a:rPr sz="1600" spc="-5">
                <a:cs typeface="Calibri"/>
              </a:rPr>
              <a:t>by clicking</a:t>
            </a:r>
            <a:r>
              <a:rPr sz="1600" spc="-10">
                <a:cs typeface="Calibri"/>
              </a:rPr>
              <a:t> </a:t>
            </a:r>
            <a:r>
              <a:rPr sz="1600" spc="-5">
                <a:cs typeface="Calibri"/>
              </a:rPr>
              <a:t>on</a:t>
            </a:r>
            <a:r>
              <a:rPr sz="1600" spc="-10">
                <a:cs typeface="Calibri"/>
              </a:rPr>
              <a:t> </a:t>
            </a:r>
            <a:r>
              <a:rPr sz="1600" spc="-5">
                <a:cs typeface="Calibri"/>
              </a:rPr>
              <a:t>the “</a:t>
            </a:r>
            <a:r>
              <a:rPr sz="1600" b="1" spc="-5">
                <a:cs typeface="Calibri"/>
              </a:rPr>
              <a:t>My</a:t>
            </a:r>
            <a:r>
              <a:rPr sz="1600" b="1" spc="-10">
                <a:cs typeface="Calibri"/>
              </a:rPr>
              <a:t> </a:t>
            </a:r>
            <a:r>
              <a:rPr sz="1600" b="1" spc="-5">
                <a:cs typeface="Calibri"/>
              </a:rPr>
              <a:t>Territory</a:t>
            </a:r>
            <a:r>
              <a:rPr sz="1600" spc="-5">
                <a:cs typeface="Calibri"/>
              </a:rPr>
              <a:t>”</a:t>
            </a:r>
            <a:r>
              <a:rPr sz="1600" spc="-10">
                <a:cs typeface="Calibri"/>
              </a:rPr>
              <a:t> </a:t>
            </a:r>
            <a:r>
              <a:rPr sz="1600" spc="-5">
                <a:cs typeface="Calibri"/>
              </a:rPr>
              <a:t>button</a:t>
            </a:r>
            <a:endParaRPr sz="1600">
              <a:cs typeface="Calibri"/>
            </a:endParaRPr>
          </a:p>
        </p:txBody>
      </p:sp>
      <p:pic>
        <p:nvPicPr>
          <p:cNvPr id="18" name="object 3">
            <a:extLst>
              <a:ext uri="{FF2B5EF4-FFF2-40B4-BE49-F238E27FC236}">
                <a16:creationId xmlns:a16="http://schemas.microsoft.com/office/drawing/2014/main" id="{FE1284C0-F99C-4D93-24C5-F6716CF07160}"/>
              </a:ext>
            </a:extLst>
          </p:cNvPr>
          <p:cNvPicPr/>
          <p:nvPr/>
        </p:nvPicPr>
        <p:blipFill>
          <a:blip r:embed="rId5" cstate="print"/>
          <a:stretch>
            <a:fillRect/>
          </a:stretch>
        </p:blipFill>
        <p:spPr>
          <a:xfrm>
            <a:off x="5612524" y="4867570"/>
            <a:ext cx="2133599" cy="1447045"/>
          </a:xfrm>
          <a:prstGeom prst="rect">
            <a:avLst/>
          </a:prstGeom>
        </p:spPr>
      </p:pic>
      <p:cxnSp>
        <p:nvCxnSpPr>
          <p:cNvPr id="20" name="Straight Arrow Connector 19">
            <a:extLst>
              <a:ext uri="{FF2B5EF4-FFF2-40B4-BE49-F238E27FC236}">
                <a16:creationId xmlns:a16="http://schemas.microsoft.com/office/drawing/2014/main" id="{4E94FB88-F8A9-511A-05F4-51C4F64FFC1B}"/>
              </a:ext>
            </a:extLst>
          </p:cNvPr>
          <p:cNvCxnSpPr>
            <a:cxnSpLocks/>
          </p:cNvCxnSpPr>
          <p:nvPr/>
        </p:nvCxnSpPr>
        <p:spPr>
          <a:xfrm flipH="1">
            <a:off x="6968358" y="2141944"/>
            <a:ext cx="420414" cy="289817"/>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138247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C64C06-CE5B-641B-639E-37FE136FA690}"/>
              </a:ext>
            </a:extLst>
          </p:cNvPr>
          <p:cNvSpPr>
            <a:spLocks noGrp="1"/>
          </p:cNvSpPr>
          <p:nvPr>
            <p:ph idx="19"/>
          </p:nvPr>
        </p:nvSpPr>
        <p:spPr>
          <a:xfrm>
            <a:off x="384695" y="1076502"/>
            <a:ext cx="11338560" cy="5207268"/>
          </a:xfrm>
          <a:prstGeom prst="rect">
            <a:avLst/>
          </a:prstGeom>
        </p:spPr>
        <p:txBody>
          <a:bodyPr>
            <a:normAutofit/>
          </a:bodyPr>
          <a:lstStyle/>
          <a:p>
            <a:pPr marL="0" indent="0">
              <a:buNone/>
            </a:pPr>
            <a:r>
              <a:rPr lang="en-US"/>
              <a:t>Daily or weekly email alerts based on your ideal prospect profile. Using event types and filters you can find specific targets, accounts, TA focus</a:t>
            </a:r>
          </a:p>
        </p:txBody>
      </p:sp>
      <p:sp>
        <p:nvSpPr>
          <p:cNvPr id="3" name="Title 2">
            <a:extLst>
              <a:ext uri="{FF2B5EF4-FFF2-40B4-BE49-F238E27FC236}">
                <a16:creationId xmlns:a16="http://schemas.microsoft.com/office/drawing/2014/main" id="{45C3C8DA-AC88-ABE1-E804-FDB973B5FF33}"/>
              </a:ext>
            </a:extLst>
          </p:cNvPr>
          <p:cNvSpPr>
            <a:spLocks noGrp="1"/>
          </p:cNvSpPr>
          <p:nvPr>
            <p:ph type="title"/>
          </p:nvPr>
        </p:nvSpPr>
        <p:spPr>
          <a:xfrm>
            <a:off x="384694" y="294468"/>
            <a:ext cx="11338560" cy="768263"/>
          </a:xfrm>
        </p:spPr>
        <p:txBody>
          <a:bodyPr anchor="b">
            <a:normAutofit/>
          </a:bodyPr>
          <a:lstStyle/>
          <a:p>
            <a:r>
              <a:rPr lang="en-US"/>
              <a:t>Creating Feeds</a:t>
            </a:r>
          </a:p>
        </p:txBody>
      </p:sp>
      <p:pic>
        <p:nvPicPr>
          <p:cNvPr id="13" name="object 3">
            <a:extLst>
              <a:ext uri="{FF2B5EF4-FFF2-40B4-BE49-F238E27FC236}">
                <a16:creationId xmlns:a16="http://schemas.microsoft.com/office/drawing/2014/main" id="{EF38F3CF-D032-240A-E492-094B35FC2053}"/>
              </a:ext>
            </a:extLst>
          </p:cNvPr>
          <p:cNvPicPr/>
          <p:nvPr/>
        </p:nvPicPr>
        <p:blipFill>
          <a:blip r:embed="rId2" cstate="print"/>
          <a:stretch>
            <a:fillRect/>
          </a:stretch>
        </p:blipFill>
        <p:spPr>
          <a:xfrm>
            <a:off x="384694" y="1665514"/>
            <a:ext cx="4415906" cy="4946664"/>
          </a:xfrm>
          <a:prstGeom prst="rect">
            <a:avLst/>
          </a:prstGeom>
        </p:spPr>
      </p:pic>
      <p:pic>
        <p:nvPicPr>
          <p:cNvPr id="16" name="object 4">
            <a:extLst>
              <a:ext uri="{FF2B5EF4-FFF2-40B4-BE49-F238E27FC236}">
                <a16:creationId xmlns:a16="http://schemas.microsoft.com/office/drawing/2014/main" id="{25CDE44B-8AE3-5A51-D4D6-55B9F06E66A0}"/>
              </a:ext>
            </a:extLst>
          </p:cNvPr>
          <p:cNvPicPr/>
          <p:nvPr/>
        </p:nvPicPr>
        <p:blipFill>
          <a:blip r:embed="rId3" cstate="print"/>
          <a:stretch>
            <a:fillRect/>
          </a:stretch>
        </p:blipFill>
        <p:spPr>
          <a:xfrm>
            <a:off x="5056133" y="1665514"/>
            <a:ext cx="3730515" cy="2590470"/>
          </a:xfrm>
          <a:prstGeom prst="rect">
            <a:avLst/>
          </a:prstGeom>
        </p:spPr>
      </p:pic>
      <p:pic>
        <p:nvPicPr>
          <p:cNvPr id="17" name="object 5">
            <a:extLst>
              <a:ext uri="{FF2B5EF4-FFF2-40B4-BE49-F238E27FC236}">
                <a16:creationId xmlns:a16="http://schemas.microsoft.com/office/drawing/2014/main" id="{E51E5CAD-BD2E-3DCE-9428-284C91E9849B}"/>
              </a:ext>
            </a:extLst>
          </p:cNvPr>
          <p:cNvPicPr/>
          <p:nvPr/>
        </p:nvPicPr>
        <p:blipFill>
          <a:blip r:embed="rId4" cstate="print"/>
          <a:stretch>
            <a:fillRect/>
          </a:stretch>
        </p:blipFill>
        <p:spPr>
          <a:xfrm>
            <a:off x="4964167" y="4257224"/>
            <a:ext cx="5934661" cy="2040317"/>
          </a:xfrm>
          <a:prstGeom prst="rect">
            <a:avLst/>
          </a:prstGeom>
        </p:spPr>
      </p:pic>
    </p:spTree>
    <p:extLst>
      <p:ext uri="{BB962C8B-B14F-4D97-AF65-F5344CB8AC3E}">
        <p14:creationId xmlns:p14="http://schemas.microsoft.com/office/powerpoint/2010/main" val="938488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QVIA_V2.0.0">
  <a:themeElements>
    <a:clrScheme name="IQVIA Master Brand">
      <a:dk1>
        <a:srgbClr val="2B3A42"/>
      </a:dk1>
      <a:lt1>
        <a:srgbClr val="FFFFFF"/>
      </a:lt1>
      <a:dk2>
        <a:srgbClr val="606B71"/>
      </a:dk2>
      <a:lt2>
        <a:srgbClr val="F3F3F3"/>
      </a:lt2>
      <a:accent1>
        <a:srgbClr val="00A3E0"/>
      </a:accent1>
      <a:accent2>
        <a:srgbClr val="005587"/>
      </a:accent2>
      <a:accent3>
        <a:srgbClr val="43B02A"/>
      </a:accent3>
      <a:accent4>
        <a:srgbClr val="027123"/>
      </a:accent4>
      <a:accent5>
        <a:srgbClr val="00BFB3"/>
      </a:accent5>
      <a:accent6>
        <a:srgbClr val="F0B323"/>
      </a:accent6>
      <a:hlink>
        <a:srgbClr val="00A3E0"/>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nchorCtr="0"/>
      <a:lstStyle>
        <a:defPPr algn="l">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solidFill>
              <a:schemeClr val="tx2"/>
            </a:solidFill>
          </a:defRPr>
        </a:defPPr>
      </a:lstStyle>
    </a:txDef>
  </a:objectDefaults>
  <a:extraClrSchemeLst/>
  <a:extLst>
    <a:ext uri="{05A4C25C-085E-4340-85A3-A5531E510DB2}">
      <thm15:themeFamily xmlns:thm15="http://schemas.microsoft.com/office/thememl/2012/main" name="IQVIA Institute PowerPoint Template-v2.0.1.potx" id="{638123C5-577D-4406-B527-D8F890DFF2EA}" vid="{14770E37-B516-4023-8AB8-5A650425DE78}"/>
    </a:ext>
  </a:extLst>
</a:theme>
</file>

<file path=ppt/theme/theme2.xml><?xml version="1.0" encoding="utf-8"?>
<a:theme xmlns:a="http://schemas.openxmlformats.org/drawingml/2006/main" name="Office Theme">
  <a:themeElements>
    <a:clrScheme name="IQVIA">
      <a:dk1>
        <a:srgbClr val="2B3A42"/>
      </a:dk1>
      <a:lt1>
        <a:sysClr val="window" lastClr="FFFFFF"/>
      </a:lt1>
      <a:dk2>
        <a:srgbClr val="005587"/>
      </a:dk2>
      <a:lt2>
        <a:srgbClr val="00A3E0"/>
      </a:lt2>
      <a:accent1>
        <a:srgbClr val="FE8A12"/>
      </a:accent1>
      <a:accent2>
        <a:srgbClr val="43B02A"/>
      </a:accent2>
      <a:accent3>
        <a:srgbClr val="027223"/>
      </a:accent3>
      <a:accent4>
        <a:srgbClr val="00C7B1"/>
      </a:accent4>
      <a:accent5>
        <a:srgbClr val="FFD100"/>
      </a:accent5>
      <a:accent6>
        <a:srgbClr val="3F5765"/>
      </a:accent6>
      <a:hlink>
        <a:srgbClr val="2B3A42"/>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IQVIA">
      <a:dk1>
        <a:srgbClr val="2B3A42"/>
      </a:dk1>
      <a:lt1>
        <a:sysClr val="window" lastClr="FFFFFF"/>
      </a:lt1>
      <a:dk2>
        <a:srgbClr val="005587"/>
      </a:dk2>
      <a:lt2>
        <a:srgbClr val="00A3E0"/>
      </a:lt2>
      <a:accent1>
        <a:srgbClr val="FE8A12"/>
      </a:accent1>
      <a:accent2>
        <a:srgbClr val="43B02A"/>
      </a:accent2>
      <a:accent3>
        <a:srgbClr val="027223"/>
      </a:accent3>
      <a:accent4>
        <a:srgbClr val="00C7B1"/>
      </a:accent4>
      <a:accent5>
        <a:srgbClr val="FFD100"/>
      </a:accent5>
      <a:accent6>
        <a:srgbClr val="3F5765"/>
      </a:accent6>
      <a:hlink>
        <a:srgbClr val="2B3A42"/>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41A8027A94C54E8B871968FAA6C492" ma:contentTypeVersion="16" ma:contentTypeDescription="Create a new document." ma:contentTypeScope="" ma:versionID="462aaf31dcdf522561c146be05b251f4">
  <xsd:schema xmlns:xsd="http://www.w3.org/2001/XMLSchema" xmlns:xs="http://www.w3.org/2001/XMLSchema" xmlns:p="http://schemas.microsoft.com/office/2006/metadata/properties" xmlns:ns2="a3d99252-4236-4875-9705-b79300e2d557" xmlns:ns3="1c9b69b2-596d-4757-b9cd-cd8972304baa" targetNamespace="http://schemas.microsoft.com/office/2006/metadata/properties" ma:root="true" ma:fieldsID="9e6ee6a28acd404001292acf7e11d403" ns2:_="" ns3:_="">
    <xsd:import namespace="a3d99252-4236-4875-9705-b79300e2d557"/>
    <xsd:import namespace="1c9b69b2-596d-4757-b9cd-cd8972304ba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DocTags"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d99252-4236-4875-9705-b79300e2d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68784c8-5187-4d12-af89-ac967a81122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DocTags" ma:index="20" nillable="true" ma:displayName="MediaServiceDocTags" ma:hidden="true" ma:internalName="MediaServiceDocTag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c9b69b2-596d-4757-b9cd-cd8972304ba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d67e752f-aa54-418c-a827-14a947def056}" ma:internalName="TaxCatchAll" ma:showField="CatchAllData" ma:web="1c9b69b2-596d-4757-b9cd-cd8972304b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1c9b69b2-596d-4757-b9cd-cd8972304baa">
      <UserInfo>
        <DisplayName>Brennan, Garrett</DisplayName>
        <AccountId>59029</AccountId>
        <AccountType/>
      </UserInfo>
      <UserInfo>
        <DisplayName>Punzel, Natalie</DisplayName>
        <AccountId>64092</AccountId>
        <AccountType/>
      </UserInfo>
      <UserInfo>
        <DisplayName>Powell, Kristen</DisplayName>
        <AccountId>1208</AccountId>
        <AccountType/>
      </UserInfo>
      <UserInfo>
        <DisplayName>Cuff, Phil</DisplayName>
        <AccountId>9565</AccountId>
        <AccountType/>
      </UserInfo>
      <UserInfo>
        <DisplayName>LeBouef, David</DisplayName>
        <AccountId>87</AccountId>
        <AccountType/>
      </UserInfo>
    </SharedWithUsers>
    <lcf76f155ced4ddcb4097134ff3c332f xmlns="a3d99252-4236-4875-9705-b79300e2d557">
      <Terms xmlns="http://schemas.microsoft.com/office/infopath/2007/PartnerControls"/>
    </lcf76f155ced4ddcb4097134ff3c332f>
    <TaxCatchAll xmlns="1c9b69b2-596d-4757-b9cd-cd8972304ba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5704BE-8B9D-47D2-8F8F-973105698780}">
  <ds:schemaRefs>
    <ds:schemaRef ds:uri="1c9b69b2-596d-4757-b9cd-cd8972304baa"/>
    <ds:schemaRef ds:uri="a3d99252-4236-4875-9705-b79300e2d55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99FA36F-FEF7-49E4-9BD0-84D52479AC86}">
  <ds:schemaRefs>
    <ds:schemaRef ds:uri="1c9b69b2-596d-4757-b9cd-cd8972304baa"/>
    <ds:schemaRef ds:uri="http://purl.org/dc/terms/"/>
    <ds:schemaRef ds:uri="http://schemas.microsoft.com/office/2006/metadata/properties"/>
    <ds:schemaRef ds:uri="http://purl.org/dc/dcmitype/"/>
    <ds:schemaRef ds:uri="http://schemas.microsoft.com/office/2006/documentManagement/types"/>
    <ds:schemaRef ds:uri="http://schemas.openxmlformats.org/package/2006/metadata/core-properties"/>
    <ds:schemaRef ds:uri="a3d99252-4236-4875-9705-b79300e2d557"/>
    <ds:schemaRef ds:uri="http://schemas.microsoft.com/office/infopath/2007/PartnerControls"/>
    <ds:schemaRef ds:uri="http://www.w3.org/XML/1998/namespace"/>
    <ds:schemaRef ds:uri="http://purl.org/dc/elements/1.1/"/>
  </ds:schemaRefs>
</ds:datastoreItem>
</file>

<file path=customXml/itemProps3.xml><?xml version="1.0" encoding="utf-8"?>
<ds:datastoreItem xmlns:ds="http://schemas.openxmlformats.org/officeDocument/2006/customXml" ds:itemID="{38BAB4F1-BB1C-4DC6-836C-36A209D0BA95}">
  <ds:schemaRefs>
    <ds:schemaRef ds:uri="http://schemas.microsoft.com/sharepoint/v3/contenttype/forms"/>
  </ds:schemaRefs>
</ds:datastoreItem>
</file>

<file path=docMetadata/LabelInfo.xml><?xml version="1.0" encoding="utf-8"?>
<clbl:labelList xmlns:clbl="http://schemas.microsoft.com/office/2020/mipLabelMetadata">
  <clbl:label id="{5989ece0-f90e-40bf-9c79-1a7beccdb861}" enabled="0" method="" siteId="{5989ece0-f90e-40bf-9c79-1a7beccdb861}" removed="1"/>
</clbl:labelList>
</file>

<file path=docProps/app.xml><?xml version="1.0" encoding="utf-8"?>
<Properties xmlns="http://schemas.openxmlformats.org/officeDocument/2006/extended-properties" xmlns:vt="http://schemas.openxmlformats.org/officeDocument/2006/docPropsVTypes">
  <Template/>
  <TotalTime>433</TotalTime>
  <Words>708</Words>
  <Application>Microsoft Office PowerPoint</Application>
  <PresentationFormat>Widescreen</PresentationFormat>
  <Paragraphs>73</Paragraphs>
  <Slides>17</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5" baseType="lpstr">
      <vt:lpstr>Arial</vt:lpstr>
      <vt:lpstr>Arial Narrow</vt:lpstr>
      <vt:lpstr>Calibri</vt:lpstr>
      <vt:lpstr>Georgia</vt:lpstr>
      <vt:lpstr>System Font Regular</vt:lpstr>
      <vt:lpstr>Wingdings</vt:lpstr>
      <vt:lpstr>IQVIA_V2.0.0</vt:lpstr>
      <vt:lpstr>think-cell Slide</vt:lpstr>
      <vt:lpstr>Inside Sales Mastery Series</vt:lpstr>
      <vt:lpstr>Table of Contents</vt:lpstr>
      <vt:lpstr>Welcome to Inside Sales Mastery Series</vt:lpstr>
      <vt:lpstr>Introduction and Capabilities of Zymewire</vt:lpstr>
      <vt:lpstr>Introduction to Zymewire</vt:lpstr>
      <vt:lpstr>Zymewire Capabilities</vt:lpstr>
      <vt:lpstr>Account activation and Navigation</vt:lpstr>
      <vt:lpstr>Setting up territory</vt:lpstr>
      <vt:lpstr>Creating Feeds</vt:lpstr>
      <vt:lpstr>Company Dashboards</vt:lpstr>
      <vt:lpstr>Company Dashboards</vt:lpstr>
      <vt:lpstr>Collaboration in Zymewire</vt:lpstr>
      <vt:lpstr>Zymewire Events into salesforce</vt:lpstr>
      <vt:lpstr>Zoudini</vt:lpstr>
      <vt:lpstr>Resources</vt:lpstr>
      <vt:lpstr>Open Q&amp;A/Discussion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Automation &amp; Operations</dc:title>
  <dc:creator>Cuff, Phil</dc:creator>
  <cp:lastModifiedBy>Cuff, Phil</cp:lastModifiedBy>
  <cp:revision>2</cp:revision>
  <cp:lastPrinted>1601-01-01T00:00:00Z</cp:lastPrinted>
  <dcterms:created xsi:type="dcterms:W3CDTF">2021-05-11T09:38:04Z</dcterms:created>
  <dcterms:modified xsi:type="dcterms:W3CDTF">2024-11-22T12:07:29Z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0x0101007741A8027A94C54E8B871968FAA6C492</vt:lpwstr>
  </property>
  <property fmtid="{D5CDD505-2E9C-101B-9397-08002B2CF9AE}" pid="3" name="MediaServiceImageTags">
    <vt:lpwstr/>
  </property>
</Properties>
</file>